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7"/>
  </p:notesMasterIdLst>
  <p:sldIdLst>
    <p:sldId id="256" r:id="rId5"/>
    <p:sldId id="268" r:id="rId6"/>
    <p:sldId id="270" r:id="rId7"/>
    <p:sldId id="269" r:id="rId8"/>
    <p:sldId id="271" r:id="rId9"/>
    <p:sldId id="272" r:id="rId10"/>
    <p:sldId id="273" r:id="rId11"/>
    <p:sldId id="277" r:id="rId12"/>
    <p:sldId id="278" r:id="rId13"/>
    <p:sldId id="274" r:id="rId14"/>
    <p:sldId id="276" r:id="rId15"/>
    <p:sldId id="27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11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3720"/>
    <a:srgbClr val="F04745"/>
    <a:srgbClr val="FE4123"/>
    <a:srgbClr val="3028C8"/>
    <a:srgbClr val="FFFFFF"/>
    <a:srgbClr val="FFC000"/>
    <a:srgbClr val="00CCFF"/>
    <a:srgbClr val="66FFFF"/>
    <a:srgbClr val="F5807F"/>
    <a:srgbClr val="46A67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EC3AF93-EF73-4A19-A919-CB655D78C702}" v="2" dt="2023-04-18T15:43:07.3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364" autoAdjust="0"/>
    <p:restoredTop sz="75323" autoAdjust="0"/>
  </p:normalViewPr>
  <p:slideViewPr>
    <p:cSldViewPr snapToGrid="0" snapToObjects="1" showGuides="1">
      <p:cViewPr varScale="1">
        <p:scale>
          <a:sx n="86" d="100"/>
          <a:sy n="86" d="100"/>
        </p:scale>
        <p:origin x="1140" y="96"/>
      </p:cViewPr>
      <p:guideLst>
        <p:guide orient="horz" pos="4110"/>
        <p:guide pos="3840"/>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di Aghazadeh Kohneh Shahri" userId="b00fc067-4288-4d72-a1a2-55316581d833" providerId="ADAL" clId="{E6474552-31F5-4A7D-A7FD-E44E93CB800F}"/>
    <pc:docChg chg="undo custSel addSld delSld modSld sldOrd">
      <pc:chgData name="Hadi Aghazadeh Kohneh Shahri" userId="b00fc067-4288-4d72-a1a2-55316581d833" providerId="ADAL" clId="{E6474552-31F5-4A7D-A7FD-E44E93CB800F}" dt="2022-08-07T21:33:51.248" v="7791" actId="47"/>
      <pc:docMkLst>
        <pc:docMk/>
      </pc:docMkLst>
      <pc:sldChg chg="modSp mod">
        <pc:chgData name="Hadi Aghazadeh Kohneh Shahri" userId="b00fc067-4288-4d72-a1a2-55316581d833" providerId="ADAL" clId="{E6474552-31F5-4A7D-A7FD-E44E93CB800F}" dt="2022-08-01T22:40:21.170" v="7786" actId="20577"/>
        <pc:sldMkLst>
          <pc:docMk/>
          <pc:sldMk cId="2374729735" sldId="256"/>
        </pc:sldMkLst>
        <pc:spChg chg="mod">
          <ac:chgData name="Hadi Aghazadeh Kohneh Shahri" userId="b00fc067-4288-4d72-a1a2-55316581d833" providerId="ADAL" clId="{E6474552-31F5-4A7D-A7FD-E44E93CB800F}" dt="2022-07-30T20:39:43.718" v="85" actId="20577"/>
          <ac:spMkLst>
            <pc:docMk/>
            <pc:sldMk cId="2374729735" sldId="256"/>
            <ac:spMk id="2" creationId="{1B1EA485-1CE4-D943-BF73-46F1F53E1FE8}"/>
          </ac:spMkLst>
        </pc:spChg>
        <pc:spChg chg="mod">
          <ac:chgData name="Hadi Aghazadeh Kohneh Shahri" userId="b00fc067-4288-4d72-a1a2-55316581d833" providerId="ADAL" clId="{E6474552-31F5-4A7D-A7FD-E44E93CB800F}" dt="2022-07-31T00:45:55.208" v="5462" actId="20577"/>
          <ac:spMkLst>
            <pc:docMk/>
            <pc:sldMk cId="2374729735" sldId="256"/>
            <ac:spMk id="3" creationId="{9B3511D1-7FCA-FB4B-9E50-F071C460FE80}"/>
          </ac:spMkLst>
        </pc:spChg>
        <pc:spChg chg="mod">
          <ac:chgData name="Hadi Aghazadeh Kohneh Shahri" userId="b00fc067-4288-4d72-a1a2-55316581d833" providerId="ADAL" clId="{E6474552-31F5-4A7D-A7FD-E44E93CB800F}" dt="2022-08-01T22:40:21.170" v="7786" actId="20577"/>
          <ac:spMkLst>
            <pc:docMk/>
            <pc:sldMk cId="2374729735" sldId="256"/>
            <ac:spMk id="5" creationId="{B037332F-F808-E64C-8515-C367CB073A25}"/>
          </ac:spMkLst>
        </pc:spChg>
      </pc:sldChg>
      <pc:sldChg chg="modSp mod">
        <pc:chgData name="Hadi Aghazadeh Kohneh Shahri" userId="b00fc067-4288-4d72-a1a2-55316581d833" providerId="ADAL" clId="{E6474552-31F5-4A7D-A7FD-E44E93CB800F}" dt="2022-08-01T22:38:49.414" v="7774" actId="20577"/>
        <pc:sldMkLst>
          <pc:docMk/>
          <pc:sldMk cId="1025033183" sldId="257"/>
        </pc:sldMkLst>
        <pc:spChg chg="mod">
          <ac:chgData name="Hadi Aghazadeh Kohneh Shahri" userId="b00fc067-4288-4d72-a1a2-55316581d833" providerId="ADAL" clId="{E6474552-31F5-4A7D-A7FD-E44E93CB800F}" dt="2022-08-01T22:38:49.414" v="7774" actId="20577"/>
          <ac:spMkLst>
            <pc:docMk/>
            <pc:sldMk cId="1025033183" sldId="257"/>
            <ac:spMk id="3" creationId="{E1735D7C-6796-A142-AA52-64D0BC4724F8}"/>
          </ac:spMkLst>
        </pc:spChg>
      </pc:sldChg>
      <pc:sldChg chg="del">
        <pc:chgData name="Hadi Aghazadeh Kohneh Shahri" userId="b00fc067-4288-4d72-a1a2-55316581d833" providerId="ADAL" clId="{E6474552-31F5-4A7D-A7FD-E44E93CB800F}" dt="2022-07-30T20:38:06.341" v="0" actId="47"/>
        <pc:sldMkLst>
          <pc:docMk/>
          <pc:sldMk cId="302911622" sldId="258"/>
        </pc:sldMkLst>
      </pc:sldChg>
      <pc:sldChg chg="modSp add mod modAnim">
        <pc:chgData name="Hadi Aghazadeh Kohneh Shahri" userId="b00fc067-4288-4d72-a1a2-55316581d833" providerId="ADAL" clId="{E6474552-31F5-4A7D-A7FD-E44E93CB800F}" dt="2022-08-01T18:05:27.546" v="5501"/>
        <pc:sldMkLst>
          <pc:docMk/>
          <pc:sldMk cId="3829036510" sldId="258"/>
        </pc:sldMkLst>
        <pc:spChg chg="mod">
          <ac:chgData name="Hadi Aghazadeh Kohneh Shahri" userId="b00fc067-4288-4d72-a1a2-55316581d833" providerId="ADAL" clId="{E6474552-31F5-4A7D-A7FD-E44E93CB800F}" dt="2022-07-30T20:50:28.121" v="444" actId="20577"/>
          <ac:spMkLst>
            <pc:docMk/>
            <pc:sldMk cId="3829036510" sldId="258"/>
            <ac:spMk id="2" creationId="{BB0B49FC-91C4-7E4C-B0DF-F13D8EA4BEBD}"/>
          </ac:spMkLst>
        </pc:spChg>
        <pc:spChg chg="mod">
          <ac:chgData name="Hadi Aghazadeh Kohneh Shahri" userId="b00fc067-4288-4d72-a1a2-55316581d833" providerId="ADAL" clId="{E6474552-31F5-4A7D-A7FD-E44E93CB800F}" dt="2022-07-30T21:01:30.565" v="965" actId="14100"/>
          <ac:spMkLst>
            <pc:docMk/>
            <pc:sldMk cId="3829036510" sldId="258"/>
            <ac:spMk id="3" creationId="{E1735D7C-6796-A142-AA52-64D0BC4724F8}"/>
          </ac:spMkLst>
        </pc:spChg>
      </pc:sldChg>
      <pc:sldChg chg="addSp delSp modSp add mod ord delAnim modAnim">
        <pc:chgData name="Hadi Aghazadeh Kohneh Shahri" userId="b00fc067-4288-4d72-a1a2-55316581d833" providerId="ADAL" clId="{E6474552-31F5-4A7D-A7FD-E44E93CB800F}" dt="2022-08-07T20:44:04.551" v="7787" actId="478"/>
        <pc:sldMkLst>
          <pc:docMk/>
          <pc:sldMk cId="1738381369" sldId="259"/>
        </pc:sldMkLst>
        <pc:spChg chg="mod">
          <ac:chgData name="Hadi Aghazadeh Kohneh Shahri" userId="b00fc067-4288-4d72-a1a2-55316581d833" providerId="ADAL" clId="{E6474552-31F5-4A7D-A7FD-E44E93CB800F}" dt="2022-07-30T22:45:49.730" v="2891" actId="20577"/>
          <ac:spMkLst>
            <pc:docMk/>
            <pc:sldMk cId="1738381369" sldId="259"/>
            <ac:spMk id="2" creationId="{BB0B49FC-91C4-7E4C-B0DF-F13D8EA4BEBD}"/>
          </ac:spMkLst>
        </pc:spChg>
        <pc:spChg chg="mod">
          <ac:chgData name="Hadi Aghazadeh Kohneh Shahri" userId="b00fc067-4288-4d72-a1a2-55316581d833" providerId="ADAL" clId="{E6474552-31F5-4A7D-A7FD-E44E93CB800F}" dt="2022-08-01T18:32:03.169" v="6056" actId="20577"/>
          <ac:spMkLst>
            <pc:docMk/>
            <pc:sldMk cId="1738381369" sldId="259"/>
            <ac:spMk id="3" creationId="{E1735D7C-6796-A142-AA52-64D0BC4724F8}"/>
          </ac:spMkLst>
        </pc:spChg>
        <pc:spChg chg="mod">
          <ac:chgData name="Hadi Aghazadeh Kohneh Shahri" userId="b00fc067-4288-4d72-a1a2-55316581d833" providerId="ADAL" clId="{E6474552-31F5-4A7D-A7FD-E44E93CB800F}" dt="2022-07-30T23:56:11.808" v="4621" actId="14100"/>
          <ac:spMkLst>
            <pc:docMk/>
            <pc:sldMk cId="1738381369" sldId="259"/>
            <ac:spMk id="4" creationId="{FD5BA6A9-CEA9-1F48-8C2B-13EE0DAE8F71}"/>
          </ac:spMkLst>
        </pc:spChg>
        <pc:spChg chg="add del mod">
          <ac:chgData name="Hadi Aghazadeh Kohneh Shahri" userId="b00fc067-4288-4d72-a1a2-55316581d833" providerId="ADAL" clId="{E6474552-31F5-4A7D-A7FD-E44E93CB800F}" dt="2022-07-30T21:15:59.523" v="1277" actId="478"/>
          <ac:spMkLst>
            <pc:docMk/>
            <pc:sldMk cId="1738381369" sldId="259"/>
            <ac:spMk id="5" creationId="{4DD3FE90-AD79-B245-98DA-66EBBF9A6446}"/>
          </ac:spMkLst>
        </pc:spChg>
        <pc:spChg chg="add del mod">
          <ac:chgData name="Hadi Aghazadeh Kohneh Shahri" userId="b00fc067-4288-4d72-a1a2-55316581d833" providerId="ADAL" clId="{E6474552-31F5-4A7D-A7FD-E44E93CB800F}" dt="2022-08-07T20:44:04.551" v="7787" actId="478"/>
          <ac:spMkLst>
            <pc:docMk/>
            <pc:sldMk cId="1738381369" sldId="259"/>
            <ac:spMk id="5" creationId="{7004BCA2-7E65-B990-D368-1EB3AC3C6AB4}"/>
          </ac:spMkLst>
        </pc:spChg>
        <pc:spChg chg="add del mod">
          <ac:chgData name="Hadi Aghazadeh Kohneh Shahri" userId="b00fc067-4288-4d72-a1a2-55316581d833" providerId="ADAL" clId="{E6474552-31F5-4A7D-A7FD-E44E93CB800F}" dt="2022-07-30T21:15:58.943" v="1276" actId="478"/>
          <ac:spMkLst>
            <pc:docMk/>
            <pc:sldMk cId="1738381369" sldId="259"/>
            <ac:spMk id="6" creationId="{2AF64AD6-5405-CD10-5D07-BF7A78171588}"/>
          </ac:spMkLst>
        </pc:spChg>
        <pc:spChg chg="add del mod">
          <ac:chgData name="Hadi Aghazadeh Kohneh Shahri" userId="b00fc067-4288-4d72-a1a2-55316581d833" providerId="ADAL" clId="{E6474552-31F5-4A7D-A7FD-E44E93CB800F}" dt="2022-07-30T21:15:58.943" v="1276" actId="478"/>
          <ac:spMkLst>
            <pc:docMk/>
            <pc:sldMk cId="1738381369" sldId="259"/>
            <ac:spMk id="7" creationId="{D9D41F99-9316-E218-0006-A15266347320}"/>
          </ac:spMkLst>
        </pc:spChg>
        <pc:spChg chg="add del mod ord">
          <ac:chgData name="Hadi Aghazadeh Kohneh Shahri" userId="b00fc067-4288-4d72-a1a2-55316581d833" providerId="ADAL" clId="{E6474552-31F5-4A7D-A7FD-E44E93CB800F}" dt="2022-07-30T21:15:53.141" v="1275" actId="478"/>
          <ac:spMkLst>
            <pc:docMk/>
            <pc:sldMk cId="1738381369" sldId="259"/>
            <ac:spMk id="8" creationId="{3A267533-215B-E8E5-2973-EE978AC26207}"/>
          </ac:spMkLst>
        </pc:spChg>
        <pc:spChg chg="add mod">
          <ac:chgData name="Hadi Aghazadeh Kohneh Shahri" userId="b00fc067-4288-4d72-a1a2-55316581d833" providerId="ADAL" clId="{E6474552-31F5-4A7D-A7FD-E44E93CB800F}" dt="2022-07-30T21:17:44.102" v="1299" actId="1076"/>
          <ac:spMkLst>
            <pc:docMk/>
            <pc:sldMk cId="1738381369" sldId="259"/>
            <ac:spMk id="9" creationId="{675ABFE2-6F66-5714-90FF-0C9E6A7D1942}"/>
          </ac:spMkLst>
        </pc:spChg>
        <pc:spChg chg="add mod">
          <ac:chgData name="Hadi Aghazadeh Kohneh Shahri" userId="b00fc067-4288-4d72-a1a2-55316581d833" providerId="ADAL" clId="{E6474552-31F5-4A7D-A7FD-E44E93CB800F}" dt="2022-07-30T21:17:44.102" v="1299" actId="1076"/>
          <ac:spMkLst>
            <pc:docMk/>
            <pc:sldMk cId="1738381369" sldId="259"/>
            <ac:spMk id="10" creationId="{5EA94F04-6954-04A0-CCCF-2C2238AEF115}"/>
          </ac:spMkLst>
        </pc:spChg>
        <pc:spChg chg="add mod">
          <ac:chgData name="Hadi Aghazadeh Kohneh Shahri" userId="b00fc067-4288-4d72-a1a2-55316581d833" providerId="ADAL" clId="{E6474552-31F5-4A7D-A7FD-E44E93CB800F}" dt="2022-07-30T21:21:08.817" v="1340" actId="207"/>
          <ac:spMkLst>
            <pc:docMk/>
            <pc:sldMk cId="1738381369" sldId="259"/>
            <ac:spMk id="11" creationId="{AA749FB3-276F-0143-0318-AB9A49B13E73}"/>
          </ac:spMkLst>
        </pc:spChg>
        <pc:spChg chg="add mod">
          <ac:chgData name="Hadi Aghazadeh Kohneh Shahri" userId="b00fc067-4288-4d72-a1a2-55316581d833" providerId="ADAL" clId="{E6474552-31F5-4A7D-A7FD-E44E93CB800F}" dt="2022-08-01T18:33:04.575" v="6060" actId="207"/>
          <ac:spMkLst>
            <pc:docMk/>
            <pc:sldMk cId="1738381369" sldId="259"/>
            <ac:spMk id="12" creationId="{E708C67E-5D5B-8359-020C-094B94BA283A}"/>
          </ac:spMkLst>
        </pc:spChg>
        <pc:spChg chg="add mod">
          <ac:chgData name="Hadi Aghazadeh Kohneh Shahri" userId="b00fc067-4288-4d72-a1a2-55316581d833" providerId="ADAL" clId="{E6474552-31F5-4A7D-A7FD-E44E93CB800F}" dt="2022-07-30T21:18:50.164" v="1310" actId="14100"/>
          <ac:spMkLst>
            <pc:docMk/>
            <pc:sldMk cId="1738381369" sldId="259"/>
            <ac:spMk id="13" creationId="{B4FC0FFE-8C0D-D02D-21E8-F95055345CC0}"/>
          </ac:spMkLst>
        </pc:spChg>
        <pc:spChg chg="add del mod">
          <ac:chgData name="Hadi Aghazadeh Kohneh Shahri" userId="b00fc067-4288-4d72-a1a2-55316581d833" providerId="ADAL" clId="{E6474552-31F5-4A7D-A7FD-E44E93CB800F}" dt="2022-07-30T21:18:45.816" v="1309" actId="478"/>
          <ac:spMkLst>
            <pc:docMk/>
            <pc:sldMk cId="1738381369" sldId="259"/>
            <ac:spMk id="14" creationId="{1D7433B2-310C-8F91-9A6C-3C548C3D35D0}"/>
          </ac:spMkLst>
        </pc:spChg>
        <pc:spChg chg="add del mod">
          <ac:chgData name="Hadi Aghazadeh Kohneh Shahri" userId="b00fc067-4288-4d72-a1a2-55316581d833" providerId="ADAL" clId="{E6474552-31F5-4A7D-A7FD-E44E93CB800F}" dt="2022-07-30T21:18:43.911" v="1308" actId="478"/>
          <ac:spMkLst>
            <pc:docMk/>
            <pc:sldMk cId="1738381369" sldId="259"/>
            <ac:spMk id="15" creationId="{99DF4C19-5D8B-AACA-4892-0F10954D4962}"/>
          </ac:spMkLst>
        </pc:spChg>
        <pc:spChg chg="add mod">
          <ac:chgData name="Hadi Aghazadeh Kohneh Shahri" userId="b00fc067-4288-4d72-a1a2-55316581d833" providerId="ADAL" clId="{E6474552-31F5-4A7D-A7FD-E44E93CB800F}" dt="2022-07-30T21:18:54.294" v="1312" actId="1076"/>
          <ac:spMkLst>
            <pc:docMk/>
            <pc:sldMk cId="1738381369" sldId="259"/>
            <ac:spMk id="16" creationId="{823710BC-1F64-BC6E-AAA5-7D01ABD00CB8}"/>
          </ac:spMkLst>
        </pc:spChg>
        <pc:spChg chg="add mod">
          <ac:chgData name="Hadi Aghazadeh Kohneh Shahri" userId="b00fc067-4288-4d72-a1a2-55316581d833" providerId="ADAL" clId="{E6474552-31F5-4A7D-A7FD-E44E93CB800F}" dt="2022-07-30T21:18:58.222" v="1314" actId="1076"/>
          <ac:spMkLst>
            <pc:docMk/>
            <pc:sldMk cId="1738381369" sldId="259"/>
            <ac:spMk id="17" creationId="{CC33ABF2-D45C-49CE-6E72-904ABF99BFFD}"/>
          </ac:spMkLst>
        </pc:spChg>
        <pc:spChg chg="add mod">
          <ac:chgData name="Hadi Aghazadeh Kohneh Shahri" userId="b00fc067-4288-4d72-a1a2-55316581d833" providerId="ADAL" clId="{E6474552-31F5-4A7D-A7FD-E44E93CB800F}" dt="2022-07-30T22:44:48.623" v="2881" actId="1038"/>
          <ac:spMkLst>
            <pc:docMk/>
            <pc:sldMk cId="1738381369" sldId="259"/>
            <ac:spMk id="18" creationId="{E7DD78D1-1263-0EAA-06D4-12A73E229F52}"/>
          </ac:spMkLst>
        </pc:spChg>
        <pc:spChg chg="add mod">
          <ac:chgData name="Hadi Aghazadeh Kohneh Shahri" userId="b00fc067-4288-4d72-a1a2-55316581d833" providerId="ADAL" clId="{E6474552-31F5-4A7D-A7FD-E44E93CB800F}" dt="2022-07-30T22:44:42.627" v="2862" actId="1037"/>
          <ac:spMkLst>
            <pc:docMk/>
            <pc:sldMk cId="1738381369" sldId="259"/>
            <ac:spMk id="19" creationId="{50E71EFD-B454-E8B7-59E7-E6FEE4B87126}"/>
          </ac:spMkLst>
        </pc:spChg>
        <pc:spChg chg="add del mod">
          <ac:chgData name="Hadi Aghazadeh Kohneh Shahri" userId="b00fc067-4288-4d72-a1a2-55316581d833" providerId="ADAL" clId="{E6474552-31F5-4A7D-A7FD-E44E93CB800F}" dt="2022-07-30T22:44:30.296" v="2829" actId="478"/>
          <ac:spMkLst>
            <pc:docMk/>
            <pc:sldMk cId="1738381369" sldId="259"/>
            <ac:spMk id="20" creationId="{F153B232-D8A8-75CB-8881-9879B0DEFBEC}"/>
          </ac:spMkLst>
        </pc:spChg>
        <pc:spChg chg="add mod">
          <ac:chgData name="Hadi Aghazadeh Kohneh Shahri" userId="b00fc067-4288-4d72-a1a2-55316581d833" providerId="ADAL" clId="{E6474552-31F5-4A7D-A7FD-E44E93CB800F}" dt="2022-07-30T21:20:34.480" v="1334" actId="207"/>
          <ac:spMkLst>
            <pc:docMk/>
            <pc:sldMk cId="1738381369" sldId="259"/>
            <ac:spMk id="21" creationId="{BA338229-91A3-0BB9-5D32-0ED4CA7AB31F}"/>
          </ac:spMkLst>
        </pc:spChg>
        <pc:spChg chg="add mod">
          <ac:chgData name="Hadi Aghazadeh Kohneh Shahri" userId="b00fc067-4288-4d72-a1a2-55316581d833" providerId="ADAL" clId="{E6474552-31F5-4A7D-A7FD-E44E93CB800F}" dt="2022-07-30T21:20:41.960" v="1336" actId="207"/>
          <ac:spMkLst>
            <pc:docMk/>
            <pc:sldMk cId="1738381369" sldId="259"/>
            <ac:spMk id="22" creationId="{6F0D70FD-771D-9AFE-60B0-74C02479E551}"/>
          </ac:spMkLst>
        </pc:spChg>
        <pc:spChg chg="add mod">
          <ac:chgData name="Hadi Aghazadeh Kohneh Shahri" userId="b00fc067-4288-4d72-a1a2-55316581d833" providerId="ADAL" clId="{E6474552-31F5-4A7D-A7FD-E44E93CB800F}" dt="2022-07-30T21:20:45.385" v="1337" actId="207"/>
          <ac:spMkLst>
            <pc:docMk/>
            <pc:sldMk cId="1738381369" sldId="259"/>
            <ac:spMk id="23" creationId="{BAE90891-D832-C5BB-299F-2D04061F3F77}"/>
          </ac:spMkLst>
        </pc:spChg>
        <pc:spChg chg="add mod">
          <ac:chgData name="Hadi Aghazadeh Kohneh Shahri" userId="b00fc067-4288-4d72-a1a2-55316581d833" providerId="ADAL" clId="{E6474552-31F5-4A7D-A7FD-E44E93CB800F}" dt="2022-07-30T21:22:05.197" v="1363" actId="1076"/>
          <ac:spMkLst>
            <pc:docMk/>
            <pc:sldMk cId="1738381369" sldId="259"/>
            <ac:spMk id="24" creationId="{D567E9F5-71B8-45CA-AE16-A59098DFC2AB}"/>
          </ac:spMkLst>
        </pc:spChg>
        <pc:spChg chg="add mod">
          <ac:chgData name="Hadi Aghazadeh Kohneh Shahri" userId="b00fc067-4288-4d72-a1a2-55316581d833" providerId="ADAL" clId="{E6474552-31F5-4A7D-A7FD-E44E93CB800F}" dt="2022-07-30T21:22:28.125" v="1374" actId="1076"/>
          <ac:spMkLst>
            <pc:docMk/>
            <pc:sldMk cId="1738381369" sldId="259"/>
            <ac:spMk id="25" creationId="{D8C84A74-550A-8FD4-C9B3-9C9028862E4D}"/>
          </ac:spMkLst>
        </pc:spChg>
        <pc:spChg chg="add mod">
          <ac:chgData name="Hadi Aghazadeh Kohneh Shahri" userId="b00fc067-4288-4d72-a1a2-55316581d833" providerId="ADAL" clId="{E6474552-31F5-4A7D-A7FD-E44E93CB800F}" dt="2022-07-30T21:22:45.508" v="1381" actId="20577"/>
          <ac:spMkLst>
            <pc:docMk/>
            <pc:sldMk cId="1738381369" sldId="259"/>
            <ac:spMk id="26" creationId="{CC5C5FF9-0912-F5FD-216F-6426953EDA67}"/>
          </ac:spMkLst>
        </pc:spChg>
        <pc:spChg chg="add mod">
          <ac:chgData name="Hadi Aghazadeh Kohneh Shahri" userId="b00fc067-4288-4d72-a1a2-55316581d833" providerId="ADAL" clId="{E6474552-31F5-4A7D-A7FD-E44E93CB800F}" dt="2022-07-30T21:22:49.374" v="1383" actId="20577"/>
          <ac:spMkLst>
            <pc:docMk/>
            <pc:sldMk cId="1738381369" sldId="259"/>
            <ac:spMk id="27" creationId="{12698709-B0B2-4104-1B9A-51B4E928F16B}"/>
          </ac:spMkLst>
        </pc:spChg>
        <pc:spChg chg="add mod">
          <ac:chgData name="Hadi Aghazadeh Kohneh Shahri" userId="b00fc067-4288-4d72-a1a2-55316581d833" providerId="ADAL" clId="{E6474552-31F5-4A7D-A7FD-E44E93CB800F}" dt="2022-07-30T21:24:11.419" v="1482" actId="1037"/>
          <ac:spMkLst>
            <pc:docMk/>
            <pc:sldMk cId="1738381369" sldId="259"/>
            <ac:spMk id="28" creationId="{92FC1662-05CF-91E0-501E-1DEA0A56900E}"/>
          </ac:spMkLst>
        </pc:spChg>
        <pc:spChg chg="add mod">
          <ac:chgData name="Hadi Aghazadeh Kohneh Shahri" userId="b00fc067-4288-4d72-a1a2-55316581d833" providerId="ADAL" clId="{E6474552-31F5-4A7D-A7FD-E44E93CB800F}" dt="2022-07-30T21:24:27.780" v="1535" actId="20577"/>
          <ac:spMkLst>
            <pc:docMk/>
            <pc:sldMk cId="1738381369" sldId="259"/>
            <ac:spMk id="29" creationId="{5AD7937E-DE6D-DCCF-6A20-FBF178BD0883}"/>
          </ac:spMkLst>
        </pc:spChg>
        <pc:spChg chg="add mod">
          <ac:chgData name="Hadi Aghazadeh Kohneh Shahri" userId="b00fc067-4288-4d72-a1a2-55316581d833" providerId="ADAL" clId="{E6474552-31F5-4A7D-A7FD-E44E93CB800F}" dt="2022-07-30T21:24:45.858" v="1612" actId="20577"/>
          <ac:spMkLst>
            <pc:docMk/>
            <pc:sldMk cId="1738381369" sldId="259"/>
            <ac:spMk id="30" creationId="{489210B5-063F-892E-96B7-DFD00FE1DB87}"/>
          </ac:spMkLst>
        </pc:spChg>
        <pc:spChg chg="add mod">
          <ac:chgData name="Hadi Aghazadeh Kohneh Shahri" userId="b00fc067-4288-4d72-a1a2-55316581d833" providerId="ADAL" clId="{E6474552-31F5-4A7D-A7FD-E44E93CB800F}" dt="2022-07-30T22:44:48.623" v="2881" actId="1038"/>
          <ac:spMkLst>
            <pc:docMk/>
            <pc:sldMk cId="1738381369" sldId="259"/>
            <ac:spMk id="31" creationId="{53685E06-3646-4B08-1859-8C24668A404B}"/>
          </ac:spMkLst>
        </pc:spChg>
        <pc:spChg chg="add mod">
          <ac:chgData name="Hadi Aghazadeh Kohneh Shahri" userId="b00fc067-4288-4d72-a1a2-55316581d833" providerId="ADAL" clId="{E6474552-31F5-4A7D-A7FD-E44E93CB800F}" dt="2022-07-30T22:44:42.627" v="2862" actId="1037"/>
          <ac:spMkLst>
            <pc:docMk/>
            <pc:sldMk cId="1738381369" sldId="259"/>
            <ac:spMk id="32" creationId="{9F3676C0-076D-76AC-8B60-7242A2CCE749}"/>
          </ac:spMkLst>
        </pc:spChg>
        <pc:spChg chg="add del mod">
          <ac:chgData name="Hadi Aghazadeh Kohneh Shahri" userId="b00fc067-4288-4d72-a1a2-55316581d833" providerId="ADAL" clId="{E6474552-31F5-4A7D-A7FD-E44E93CB800F}" dt="2022-07-30T22:44:28.608" v="2828" actId="478"/>
          <ac:spMkLst>
            <pc:docMk/>
            <pc:sldMk cId="1738381369" sldId="259"/>
            <ac:spMk id="33" creationId="{3711D0E1-80B2-97E1-3AF8-0DEAC07BAA70}"/>
          </ac:spMkLst>
        </pc:spChg>
        <pc:spChg chg="add mod">
          <ac:chgData name="Hadi Aghazadeh Kohneh Shahri" userId="b00fc067-4288-4d72-a1a2-55316581d833" providerId="ADAL" clId="{E6474552-31F5-4A7D-A7FD-E44E93CB800F}" dt="2022-07-30T21:25:34.227" v="1628" actId="20577"/>
          <ac:spMkLst>
            <pc:docMk/>
            <pc:sldMk cId="1738381369" sldId="259"/>
            <ac:spMk id="34" creationId="{D997ED4D-DC8B-D797-EBDA-EC8241F333F9}"/>
          </ac:spMkLst>
        </pc:spChg>
        <pc:spChg chg="add mod">
          <ac:chgData name="Hadi Aghazadeh Kohneh Shahri" userId="b00fc067-4288-4d72-a1a2-55316581d833" providerId="ADAL" clId="{E6474552-31F5-4A7D-A7FD-E44E93CB800F}" dt="2022-07-30T21:25:42.641" v="1632" actId="20577"/>
          <ac:spMkLst>
            <pc:docMk/>
            <pc:sldMk cId="1738381369" sldId="259"/>
            <ac:spMk id="35" creationId="{DEA1530C-EEFE-BCDF-600F-83C9A5F4A157}"/>
          </ac:spMkLst>
        </pc:spChg>
        <pc:spChg chg="add mod">
          <ac:chgData name="Hadi Aghazadeh Kohneh Shahri" userId="b00fc067-4288-4d72-a1a2-55316581d833" providerId="ADAL" clId="{E6474552-31F5-4A7D-A7FD-E44E93CB800F}" dt="2022-07-30T21:25:49.799" v="1636" actId="20577"/>
          <ac:spMkLst>
            <pc:docMk/>
            <pc:sldMk cId="1738381369" sldId="259"/>
            <ac:spMk id="36" creationId="{0BC39525-29A6-59DB-F969-483EC73CAB5E}"/>
          </ac:spMkLst>
        </pc:spChg>
        <pc:spChg chg="add mod">
          <ac:chgData name="Hadi Aghazadeh Kohneh Shahri" userId="b00fc067-4288-4d72-a1a2-55316581d833" providerId="ADAL" clId="{E6474552-31F5-4A7D-A7FD-E44E93CB800F}" dt="2022-07-30T21:32:31.268" v="2245" actId="1035"/>
          <ac:spMkLst>
            <pc:docMk/>
            <pc:sldMk cId="1738381369" sldId="259"/>
            <ac:spMk id="37" creationId="{AFA0DC2C-D60E-8671-422C-FB980C4E5062}"/>
          </ac:spMkLst>
        </pc:spChg>
        <pc:spChg chg="add mod">
          <ac:chgData name="Hadi Aghazadeh Kohneh Shahri" userId="b00fc067-4288-4d72-a1a2-55316581d833" providerId="ADAL" clId="{E6474552-31F5-4A7D-A7FD-E44E93CB800F}" dt="2022-07-30T21:32:49.775" v="2264" actId="20577"/>
          <ac:spMkLst>
            <pc:docMk/>
            <pc:sldMk cId="1738381369" sldId="259"/>
            <ac:spMk id="38" creationId="{634009DB-78E3-A738-8DC5-26F6EADB46CB}"/>
          </ac:spMkLst>
        </pc:spChg>
        <pc:spChg chg="add mod">
          <ac:chgData name="Hadi Aghazadeh Kohneh Shahri" userId="b00fc067-4288-4d72-a1a2-55316581d833" providerId="ADAL" clId="{E6474552-31F5-4A7D-A7FD-E44E93CB800F}" dt="2022-07-30T21:33:20.090" v="2276" actId="20577"/>
          <ac:spMkLst>
            <pc:docMk/>
            <pc:sldMk cId="1738381369" sldId="259"/>
            <ac:spMk id="39" creationId="{AA99F87A-60BB-F643-205F-F65A8C7117AF}"/>
          </ac:spMkLst>
        </pc:spChg>
      </pc:sldChg>
      <pc:sldChg chg="del">
        <pc:chgData name="Hadi Aghazadeh Kohneh Shahri" userId="b00fc067-4288-4d72-a1a2-55316581d833" providerId="ADAL" clId="{E6474552-31F5-4A7D-A7FD-E44E93CB800F}" dt="2022-07-30T20:38:06.966" v="1" actId="47"/>
        <pc:sldMkLst>
          <pc:docMk/>
          <pc:sldMk cId="4230806624" sldId="259"/>
        </pc:sldMkLst>
      </pc:sldChg>
      <pc:sldChg chg="addSp delSp modSp add mod ord modAnim">
        <pc:chgData name="Hadi Aghazadeh Kohneh Shahri" userId="b00fc067-4288-4d72-a1a2-55316581d833" providerId="ADAL" clId="{E6474552-31F5-4A7D-A7FD-E44E93CB800F}" dt="2022-08-01T20:54:29.730" v="7378" actId="20577"/>
        <pc:sldMkLst>
          <pc:docMk/>
          <pc:sldMk cId="292070233" sldId="260"/>
        </pc:sldMkLst>
        <pc:spChg chg="mod">
          <ac:chgData name="Hadi Aghazadeh Kohneh Shahri" userId="b00fc067-4288-4d72-a1a2-55316581d833" providerId="ADAL" clId="{E6474552-31F5-4A7D-A7FD-E44E93CB800F}" dt="2022-08-01T20:19:13.517" v="6260" actId="20577"/>
          <ac:spMkLst>
            <pc:docMk/>
            <pc:sldMk cId="292070233" sldId="260"/>
            <ac:spMk id="2" creationId="{BB0B49FC-91C4-7E4C-B0DF-F13D8EA4BEBD}"/>
          </ac:spMkLst>
        </pc:spChg>
        <pc:spChg chg="mod">
          <ac:chgData name="Hadi Aghazadeh Kohneh Shahri" userId="b00fc067-4288-4d72-a1a2-55316581d833" providerId="ADAL" clId="{E6474552-31F5-4A7D-A7FD-E44E93CB800F}" dt="2022-08-01T20:54:29.730" v="7378" actId="20577"/>
          <ac:spMkLst>
            <pc:docMk/>
            <pc:sldMk cId="292070233" sldId="260"/>
            <ac:spMk id="3" creationId="{E1735D7C-6796-A142-AA52-64D0BC4724F8}"/>
          </ac:spMkLst>
        </pc:spChg>
        <pc:spChg chg="add del mod">
          <ac:chgData name="Hadi Aghazadeh Kohneh Shahri" userId="b00fc067-4288-4d72-a1a2-55316581d833" providerId="ADAL" clId="{E6474552-31F5-4A7D-A7FD-E44E93CB800F}" dt="2022-07-30T23:00:32.929" v="3190" actId="478"/>
          <ac:spMkLst>
            <pc:docMk/>
            <pc:sldMk cId="292070233" sldId="260"/>
            <ac:spMk id="5" creationId="{A46F4BB2-F595-3DFE-8973-1D0A3BD62BA9}"/>
          </ac:spMkLst>
        </pc:spChg>
        <pc:spChg chg="mod topLvl">
          <ac:chgData name="Hadi Aghazadeh Kohneh Shahri" userId="b00fc067-4288-4d72-a1a2-55316581d833" providerId="ADAL" clId="{E6474552-31F5-4A7D-A7FD-E44E93CB800F}" dt="2022-08-01T18:06:25.435" v="5512" actId="165"/>
          <ac:spMkLst>
            <pc:docMk/>
            <pc:sldMk cId="292070233" sldId="260"/>
            <ac:spMk id="6" creationId="{FBC2A29D-2EE5-2CE8-91E1-7F164B2DE3FF}"/>
          </ac:spMkLst>
        </pc:spChg>
        <pc:spChg chg="mod topLvl">
          <ac:chgData name="Hadi Aghazadeh Kohneh Shahri" userId="b00fc067-4288-4d72-a1a2-55316581d833" providerId="ADAL" clId="{E6474552-31F5-4A7D-A7FD-E44E93CB800F}" dt="2022-08-01T18:06:25.435" v="5512" actId="165"/>
          <ac:spMkLst>
            <pc:docMk/>
            <pc:sldMk cId="292070233" sldId="260"/>
            <ac:spMk id="9" creationId="{AC33C2B8-9FE5-ABF0-3D87-D408B4308BA6}"/>
          </ac:spMkLst>
        </pc:spChg>
        <pc:spChg chg="mod topLvl">
          <ac:chgData name="Hadi Aghazadeh Kohneh Shahri" userId="b00fc067-4288-4d72-a1a2-55316581d833" providerId="ADAL" clId="{E6474552-31F5-4A7D-A7FD-E44E93CB800F}" dt="2022-08-01T18:06:25.435" v="5512" actId="165"/>
          <ac:spMkLst>
            <pc:docMk/>
            <pc:sldMk cId="292070233" sldId="260"/>
            <ac:spMk id="10" creationId="{10C8539A-FCCE-FA16-2E54-98E0F6F05C6C}"/>
          </ac:spMkLst>
        </pc:spChg>
        <pc:spChg chg="mod topLvl">
          <ac:chgData name="Hadi Aghazadeh Kohneh Shahri" userId="b00fc067-4288-4d72-a1a2-55316581d833" providerId="ADAL" clId="{E6474552-31F5-4A7D-A7FD-E44E93CB800F}" dt="2022-08-01T18:06:25.435" v="5512" actId="165"/>
          <ac:spMkLst>
            <pc:docMk/>
            <pc:sldMk cId="292070233" sldId="260"/>
            <ac:spMk id="11" creationId="{1E63B6D1-FFF4-92DE-1A4B-D2892B693DEF}"/>
          </ac:spMkLst>
        </pc:spChg>
        <pc:spChg chg="mod topLvl">
          <ac:chgData name="Hadi Aghazadeh Kohneh Shahri" userId="b00fc067-4288-4d72-a1a2-55316581d833" providerId="ADAL" clId="{E6474552-31F5-4A7D-A7FD-E44E93CB800F}" dt="2022-08-01T18:06:25.435" v="5512" actId="165"/>
          <ac:spMkLst>
            <pc:docMk/>
            <pc:sldMk cId="292070233" sldId="260"/>
            <ac:spMk id="12" creationId="{174B7D26-D6EF-B95C-C1DE-1A348D1BE582}"/>
          </ac:spMkLst>
        </pc:spChg>
        <pc:spChg chg="mod topLvl">
          <ac:chgData name="Hadi Aghazadeh Kohneh Shahri" userId="b00fc067-4288-4d72-a1a2-55316581d833" providerId="ADAL" clId="{E6474552-31F5-4A7D-A7FD-E44E93CB800F}" dt="2022-08-01T18:06:55.730" v="5517" actId="165"/>
          <ac:spMkLst>
            <pc:docMk/>
            <pc:sldMk cId="292070233" sldId="260"/>
            <ac:spMk id="14" creationId="{0EFA41E4-27A6-5822-B073-5607F3BC3725}"/>
          </ac:spMkLst>
        </pc:spChg>
        <pc:spChg chg="mod topLvl">
          <ac:chgData name="Hadi Aghazadeh Kohneh Shahri" userId="b00fc067-4288-4d72-a1a2-55316581d833" providerId="ADAL" clId="{E6474552-31F5-4A7D-A7FD-E44E93CB800F}" dt="2022-08-01T18:06:55.730" v="5517" actId="165"/>
          <ac:spMkLst>
            <pc:docMk/>
            <pc:sldMk cId="292070233" sldId="260"/>
            <ac:spMk id="15" creationId="{ADCD0C78-D792-F766-E40A-B780253BCDCC}"/>
          </ac:spMkLst>
        </pc:spChg>
        <pc:spChg chg="mod topLvl">
          <ac:chgData name="Hadi Aghazadeh Kohneh Shahri" userId="b00fc067-4288-4d72-a1a2-55316581d833" providerId="ADAL" clId="{E6474552-31F5-4A7D-A7FD-E44E93CB800F}" dt="2022-08-01T18:06:55.730" v="5517" actId="165"/>
          <ac:spMkLst>
            <pc:docMk/>
            <pc:sldMk cId="292070233" sldId="260"/>
            <ac:spMk id="16" creationId="{4E2AAAE3-DAB5-6638-A019-6189B161F19E}"/>
          </ac:spMkLst>
        </pc:spChg>
        <pc:spChg chg="mod topLvl">
          <ac:chgData name="Hadi Aghazadeh Kohneh Shahri" userId="b00fc067-4288-4d72-a1a2-55316581d833" providerId="ADAL" clId="{E6474552-31F5-4A7D-A7FD-E44E93CB800F}" dt="2022-08-01T18:06:55.730" v="5517" actId="165"/>
          <ac:spMkLst>
            <pc:docMk/>
            <pc:sldMk cId="292070233" sldId="260"/>
            <ac:spMk id="17" creationId="{362F6C6D-98F7-0FBE-0CC7-81709FF97C47}"/>
          </ac:spMkLst>
        </pc:spChg>
        <pc:spChg chg="mod topLvl">
          <ac:chgData name="Hadi Aghazadeh Kohneh Shahri" userId="b00fc067-4288-4d72-a1a2-55316581d833" providerId="ADAL" clId="{E6474552-31F5-4A7D-A7FD-E44E93CB800F}" dt="2022-08-01T18:06:55.730" v="5517" actId="165"/>
          <ac:spMkLst>
            <pc:docMk/>
            <pc:sldMk cId="292070233" sldId="260"/>
            <ac:spMk id="18" creationId="{1BFB9E1E-13A9-23D8-AF88-79B33E5748A1}"/>
          </ac:spMkLst>
        </pc:spChg>
        <pc:spChg chg="mod topLvl">
          <ac:chgData name="Hadi Aghazadeh Kohneh Shahri" userId="b00fc067-4288-4d72-a1a2-55316581d833" providerId="ADAL" clId="{E6474552-31F5-4A7D-A7FD-E44E93CB800F}" dt="2022-08-01T18:06:55.730" v="5517" actId="165"/>
          <ac:spMkLst>
            <pc:docMk/>
            <pc:sldMk cId="292070233" sldId="260"/>
            <ac:spMk id="19" creationId="{77BC7638-7111-029E-5FAA-3A3E7892FC21}"/>
          </ac:spMkLst>
        </pc:spChg>
        <pc:spChg chg="mod topLvl">
          <ac:chgData name="Hadi Aghazadeh Kohneh Shahri" userId="b00fc067-4288-4d72-a1a2-55316581d833" providerId="ADAL" clId="{E6474552-31F5-4A7D-A7FD-E44E93CB800F}" dt="2022-08-01T18:06:55.730" v="5517" actId="165"/>
          <ac:spMkLst>
            <pc:docMk/>
            <pc:sldMk cId="292070233" sldId="260"/>
            <ac:spMk id="20" creationId="{CF35D7B5-754E-5598-FCDD-BDC0507A86FD}"/>
          </ac:spMkLst>
        </pc:spChg>
        <pc:spChg chg="mod topLvl">
          <ac:chgData name="Hadi Aghazadeh Kohneh Shahri" userId="b00fc067-4288-4d72-a1a2-55316581d833" providerId="ADAL" clId="{E6474552-31F5-4A7D-A7FD-E44E93CB800F}" dt="2022-08-01T18:06:55.730" v="5517" actId="165"/>
          <ac:spMkLst>
            <pc:docMk/>
            <pc:sldMk cId="292070233" sldId="260"/>
            <ac:spMk id="21" creationId="{F76BE8A7-FBD9-94FD-1C92-695018FC9846}"/>
          </ac:spMkLst>
        </pc:spChg>
        <pc:spChg chg="mod topLvl">
          <ac:chgData name="Hadi Aghazadeh Kohneh Shahri" userId="b00fc067-4288-4d72-a1a2-55316581d833" providerId="ADAL" clId="{E6474552-31F5-4A7D-A7FD-E44E93CB800F}" dt="2022-08-01T18:06:55.730" v="5517" actId="165"/>
          <ac:spMkLst>
            <pc:docMk/>
            <pc:sldMk cId="292070233" sldId="260"/>
            <ac:spMk id="22" creationId="{FAED0C8C-3ED7-A6B3-B8B2-C086E6BFC3AE}"/>
          </ac:spMkLst>
        </pc:spChg>
        <pc:spChg chg="mod topLvl">
          <ac:chgData name="Hadi Aghazadeh Kohneh Shahri" userId="b00fc067-4288-4d72-a1a2-55316581d833" providerId="ADAL" clId="{E6474552-31F5-4A7D-A7FD-E44E93CB800F}" dt="2022-08-01T18:06:55.730" v="5517" actId="165"/>
          <ac:spMkLst>
            <pc:docMk/>
            <pc:sldMk cId="292070233" sldId="260"/>
            <ac:spMk id="23" creationId="{26C5FB44-BEFB-F77A-E532-5664D8C99F40}"/>
          </ac:spMkLst>
        </pc:spChg>
        <pc:spChg chg="mod topLvl">
          <ac:chgData name="Hadi Aghazadeh Kohneh Shahri" userId="b00fc067-4288-4d72-a1a2-55316581d833" providerId="ADAL" clId="{E6474552-31F5-4A7D-A7FD-E44E93CB800F}" dt="2022-08-01T18:06:55.730" v="5517" actId="165"/>
          <ac:spMkLst>
            <pc:docMk/>
            <pc:sldMk cId="292070233" sldId="260"/>
            <ac:spMk id="24" creationId="{B42869C0-D9EA-9017-5A53-D1647C7980FE}"/>
          </ac:spMkLst>
        </pc:spChg>
        <pc:grpChg chg="del mod">
          <ac:chgData name="Hadi Aghazadeh Kohneh Shahri" userId="b00fc067-4288-4d72-a1a2-55316581d833" providerId="ADAL" clId="{E6474552-31F5-4A7D-A7FD-E44E93CB800F}" dt="2022-08-01T18:06:25.435" v="5512" actId="165"/>
          <ac:grpSpMkLst>
            <pc:docMk/>
            <pc:sldMk cId="292070233" sldId="260"/>
            <ac:grpSpMk id="5" creationId="{6CE07FE8-7A3E-7AE3-79CC-26016D17B2B4}"/>
          </ac:grpSpMkLst>
        </pc:grpChg>
        <pc:grpChg chg="del mod">
          <ac:chgData name="Hadi Aghazadeh Kohneh Shahri" userId="b00fc067-4288-4d72-a1a2-55316581d833" providerId="ADAL" clId="{E6474552-31F5-4A7D-A7FD-E44E93CB800F}" dt="2022-08-01T18:06:55.730" v="5517" actId="165"/>
          <ac:grpSpMkLst>
            <pc:docMk/>
            <pc:sldMk cId="292070233" sldId="260"/>
            <ac:grpSpMk id="13" creationId="{CA9601CE-3DF4-9F77-1CA1-AD5D3038C5AC}"/>
          </ac:grpSpMkLst>
        </pc:grpChg>
        <pc:graphicFrameChg chg="add del mod modGraphic">
          <ac:chgData name="Hadi Aghazadeh Kohneh Shahri" userId="b00fc067-4288-4d72-a1a2-55316581d833" providerId="ADAL" clId="{E6474552-31F5-4A7D-A7FD-E44E93CB800F}" dt="2022-07-30T23:02:12.191" v="3196" actId="478"/>
          <ac:graphicFrameMkLst>
            <pc:docMk/>
            <pc:sldMk cId="292070233" sldId="260"/>
            <ac:graphicFrameMk id="6" creationId="{67A509E9-17CA-324B-EC57-AFCF72C97F7B}"/>
          </ac:graphicFrameMkLst>
        </pc:graphicFrameChg>
        <pc:graphicFrameChg chg="add del mod modGraphic">
          <ac:chgData name="Hadi Aghazadeh Kohneh Shahri" userId="b00fc067-4288-4d72-a1a2-55316581d833" providerId="ADAL" clId="{E6474552-31F5-4A7D-A7FD-E44E93CB800F}" dt="2022-08-01T18:06:21.280" v="5511" actId="18245"/>
          <ac:graphicFrameMkLst>
            <pc:docMk/>
            <pc:sldMk cId="292070233" sldId="260"/>
            <ac:graphicFrameMk id="7" creationId="{EB758302-06BB-5BCC-B6ED-3FE762340A0B}"/>
          </ac:graphicFrameMkLst>
        </pc:graphicFrameChg>
        <pc:graphicFrameChg chg="add del mod modGraphic">
          <ac:chgData name="Hadi Aghazadeh Kohneh Shahri" userId="b00fc067-4288-4d72-a1a2-55316581d833" providerId="ADAL" clId="{E6474552-31F5-4A7D-A7FD-E44E93CB800F}" dt="2022-08-01T18:06:46.761" v="5516" actId="18245"/>
          <ac:graphicFrameMkLst>
            <pc:docMk/>
            <pc:sldMk cId="292070233" sldId="260"/>
            <ac:graphicFrameMk id="8" creationId="{22B55C1E-204E-7AEC-9F7E-290A4CA8EE7A}"/>
          </ac:graphicFrameMkLst>
        </pc:graphicFrameChg>
      </pc:sldChg>
      <pc:sldChg chg="del">
        <pc:chgData name="Hadi Aghazadeh Kohneh Shahri" userId="b00fc067-4288-4d72-a1a2-55316581d833" providerId="ADAL" clId="{E6474552-31F5-4A7D-A7FD-E44E93CB800F}" dt="2022-07-30T20:38:07.044" v="2" actId="47"/>
        <pc:sldMkLst>
          <pc:docMk/>
          <pc:sldMk cId="2661542875" sldId="260"/>
        </pc:sldMkLst>
      </pc:sldChg>
      <pc:sldChg chg="del">
        <pc:chgData name="Hadi Aghazadeh Kohneh Shahri" userId="b00fc067-4288-4d72-a1a2-55316581d833" providerId="ADAL" clId="{E6474552-31F5-4A7D-A7FD-E44E93CB800F}" dt="2022-07-30T20:38:07.497" v="3" actId="47"/>
        <pc:sldMkLst>
          <pc:docMk/>
          <pc:sldMk cId="3554286482" sldId="261"/>
        </pc:sldMkLst>
      </pc:sldChg>
      <pc:sldChg chg="addSp delSp modSp add mod modAnim">
        <pc:chgData name="Hadi Aghazadeh Kohneh Shahri" userId="b00fc067-4288-4d72-a1a2-55316581d833" providerId="ADAL" clId="{E6474552-31F5-4A7D-A7FD-E44E93CB800F}" dt="2022-08-01T20:18:57.553" v="6245" actId="20577"/>
        <pc:sldMkLst>
          <pc:docMk/>
          <pc:sldMk cId="3807569384" sldId="261"/>
        </pc:sldMkLst>
        <pc:spChg chg="mod">
          <ac:chgData name="Hadi Aghazadeh Kohneh Shahri" userId="b00fc067-4288-4d72-a1a2-55316581d833" providerId="ADAL" clId="{E6474552-31F5-4A7D-A7FD-E44E93CB800F}" dt="2022-08-01T20:18:57.553" v="6245" actId="20577"/>
          <ac:spMkLst>
            <pc:docMk/>
            <pc:sldMk cId="3807569384" sldId="261"/>
            <ac:spMk id="2" creationId="{BB0B49FC-91C4-7E4C-B0DF-F13D8EA4BEBD}"/>
          </ac:spMkLst>
        </pc:spChg>
        <pc:spChg chg="mod">
          <ac:chgData name="Hadi Aghazadeh Kohneh Shahri" userId="b00fc067-4288-4d72-a1a2-55316581d833" providerId="ADAL" clId="{E6474552-31F5-4A7D-A7FD-E44E93CB800F}" dt="2022-07-30T23:53:15.643" v="4572" actId="20577"/>
          <ac:spMkLst>
            <pc:docMk/>
            <pc:sldMk cId="3807569384" sldId="261"/>
            <ac:spMk id="3" creationId="{E1735D7C-6796-A142-AA52-64D0BC4724F8}"/>
          </ac:spMkLst>
        </pc:spChg>
        <pc:spChg chg="mod topLvl">
          <ac:chgData name="Hadi Aghazadeh Kohneh Shahri" userId="b00fc067-4288-4d72-a1a2-55316581d833" providerId="ADAL" clId="{E6474552-31F5-4A7D-A7FD-E44E93CB800F}" dt="2022-08-01T18:07:35.850" v="5526" actId="165"/>
          <ac:spMkLst>
            <pc:docMk/>
            <pc:sldMk cId="3807569384" sldId="261"/>
            <ac:spMk id="7" creationId="{65185641-DB25-5334-F6B0-16CF8DEBBB01}"/>
          </ac:spMkLst>
        </pc:spChg>
        <pc:spChg chg="mod topLvl">
          <ac:chgData name="Hadi Aghazadeh Kohneh Shahri" userId="b00fc067-4288-4d72-a1a2-55316581d833" providerId="ADAL" clId="{E6474552-31F5-4A7D-A7FD-E44E93CB800F}" dt="2022-08-01T18:07:35.850" v="5526" actId="165"/>
          <ac:spMkLst>
            <pc:docMk/>
            <pc:sldMk cId="3807569384" sldId="261"/>
            <ac:spMk id="8" creationId="{DC18DB42-B09F-270E-C2C7-B7BEC932048D}"/>
          </ac:spMkLst>
        </pc:spChg>
        <pc:spChg chg="mod topLvl">
          <ac:chgData name="Hadi Aghazadeh Kohneh Shahri" userId="b00fc067-4288-4d72-a1a2-55316581d833" providerId="ADAL" clId="{E6474552-31F5-4A7D-A7FD-E44E93CB800F}" dt="2022-08-01T18:07:35.850" v="5526" actId="165"/>
          <ac:spMkLst>
            <pc:docMk/>
            <pc:sldMk cId="3807569384" sldId="261"/>
            <ac:spMk id="10" creationId="{7177434D-FEDB-73E4-562C-934F8F6907AA}"/>
          </ac:spMkLst>
        </pc:spChg>
        <pc:spChg chg="mod topLvl">
          <ac:chgData name="Hadi Aghazadeh Kohneh Shahri" userId="b00fc067-4288-4d72-a1a2-55316581d833" providerId="ADAL" clId="{E6474552-31F5-4A7D-A7FD-E44E93CB800F}" dt="2022-08-01T18:07:35.850" v="5526" actId="165"/>
          <ac:spMkLst>
            <pc:docMk/>
            <pc:sldMk cId="3807569384" sldId="261"/>
            <ac:spMk id="11" creationId="{5F6E7951-BACB-6465-541C-6AC626E741FA}"/>
          </ac:spMkLst>
        </pc:spChg>
        <pc:spChg chg="mod topLvl">
          <ac:chgData name="Hadi Aghazadeh Kohneh Shahri" userId="b00fc067-4288-4d72-a1a2-55316581d833" providerId="ADAL" clId="{E6474552-31F5-4A7D-A7FD-E44E93CB800F}" dt="2022-08-01T18:07:35.850" v="5526" actId="165"/>
          <ac:spMkLst>
            <pc:docMk/>
            <pc:sldMk cId="3807569384" sldId="261"/>
            <ac:spMk id="12" creationId="{AF1FD08E-4709-8A47-D08B-276AC8F87F97}"/>
          </ac:spMkLst>
        </pc:spChg>
        <pc:spChg chg="mod topLvl">
          <ac:chgData name="Hadi Aghazadeh Kohneh Shahri" userId="b00fc067-4288-4d72-a1a2-55316581d833" providerId="ADAL" clId="{E6474552-31F5-4A7D-A7FD-E44E93CB800F}" dt="2022-08-01T18:07:35.850" v="5526" actId="165"/>
          <ac:spMkLst>
            <pc:docMk/>
            <pc:sldMk cId="3807569384" sldId="261"/>
            <ac:spMk id="13" creationId="{E4160992-5105-7556-5D7A-25C65E5A130F}"/>
          </ac:spMkLst>
        </pc:spChg>
        <pc:spChg chg="mod topLvl">
          <ac:chgData name="Hadi Aghazadeh Kohneh Shahri" userId="b00fc067-4288-4d72-a1a2-55316581d833" providerId="ADAL" clId="{E6474552-31F5-4A7D-A7FD-E44E93CB800F}" dt="2022-08-01T18:07:35.850" v="5526" actId="165"/>
          <ac:spMkLst>
            <pc:docMk/>
            <pc:sldMk cId="3807569384" sldId="261"/>
            <ac:spMk id="14" creationId="{72B3016E-A4E8-9F67-54C1-EA4BD05DC87C}"/>
          </ac:spMkLst>
        </pc:spChg>
        <pc:spChg chg="mod topLvl">
          <ac:chgData name="Hadi Aghazadeh Kohneh Shahri" userId="b00fc067-4288-4d72-a1a2-55316581d833" providerId="ADAL" clId="{E6474552-31F5-4A7D-A7FD-E44E93CB800F}" dt="2022-08-01T18:07:35.850" v="5526" actId="165"/>
          <ac:spMkLst>
            <pc:docMk/>
            <pc:sldMk cId="3807569384" sldId="261"/>
            <ac:spMk id="15" creationId="{26CACDE1-68BC-AF41-357F-0D49218C5E59}"/>
          </ac:spMkLst>
        </pc:spChg>
        <pc:spChg chg="mod topLvl">
          <ac:chgData name="Hadi Aghazadeh Kohneh Shahri" userId="b00fc067-4288-4d72-a1a2-55316581d833" providerId="ADAL" clId="{E6474552-31F5-4A7D-A7FD-E44E93CB800F}" dt="2022-08-01T18:07:35.850" v="5526" actId="165"/>
          <ac:spMkLst>
            <pc:docMk/>
            <pc:sldMk cId="3807569384" sldId="261"/>
            <ac:spMk id="16" creationId="{4C26E361-0E54-BA13-F944-2A9C5F72F24E}"/>
          </ac:spMkLst>
        </pc:spChg>
        <pc:spChg chg="mod topLvl">
          <ac:chgData name="Hadi Aghazadeh Kohneh Shahri" userId="b00fc067-4288-4d72-a1a2-55316581d833" providerId="ADAL" clId="{E6474552-31F5-4A7D-A7FD-E44E93CB800F}" dt="2022-08-01T18:07:35.850" v="5526" actId="165"/>
          <ac:spMkLst>
            <pc:docMk/>
            <pc:sldMk cId="3807569384" sldId="261"/>
            <ac:spMk id="17" creationId="{4C49F6A7-33DA-12C0-09CC-7FE2288F15D3}"/>
          </ac:spMkLst>
        </pc:spChg>
        <pc:spChg chg="mod topLvl">
          <ac:chgData name="Hadi Aghazadeh Kohneh Shahri" userId="b00fc067-4288-4d72-a1a2-55316581d833" providerId="ADAL" clId="{E6474552-31F5-4A7D-A7FD-E44E93CB800F}" dt="2022-08-01T18:07:35.850" v="5526" actId="165"/>
          <ac:spMkLst>
            <pc:docMk/>
            <pc:sldMk cId="3807569384" sldId="261"/>
            <ac:spMk id="18" creationId="{7314823E-E372-0D3B-AF62-656A85118646}"/>
          </ac:spMkLst>
        </pc:spChg>
        <pc:spChg chg="mod topLvl">
          <ac:chgData name="Hadi Aghazadeh Kohneh Shahri" userId="b00fc067-4288-4d72-a1a2-55316581d833" providerId="ADAL" clId="{E6474552-31F5-4A7D-A7FD-E44E93CB800F}" dt="2022-08-01T18:07:35.850" v="5526" actId="165"/>
          <ac:spMkLst>
            <pc:docMk/>
            <pc:sldMk cId="3807569384" sldId="261"/>
            <ac:spMk id="19" creationId="{1461EDE3-7BF0-1444-5F96-578E0D177A12}"/>
          </ac:spMkLst>
        </pc:spChg>
        <pc:spChg chg="mod topLvl">
          <ac:chgData name="Hadi Aghazadeh Kohneh Shahri" userId="b00fc067-4288-4d72-a1a2-55316581d833" providerId="ADAL" clId="{E6474552-31F5-4A7D-A7FD-E44E93CB800F}" dt="2022-08-01T18:07:35.850" v="5526" actId="165"/>
          <ac:spMkLst>
            <pc:docMk/>
            <pc:sldMk cId="3807569384" sldId="261"/>
            <ac:spMk id="20" creationId="{9067EF25-044E-6163-EF69-0B656A10B3CB}"/>
          </ac:spMkLst>
        </pc:spChg>
        <pc:spChg chg="mod topLvl">
          <ac:chgData name="Hadi Aghazadeh Kohneh Shahri" userId="b00fc067-4288-4d72-a1a2-55316581d833" providerId="ADAL" clId="{E6474552-31F5-4A7D-A7FD-E44E93CB800F}" dt="2022-08-01T18:07:35.850" v="5526" actId="165"/>
          <ac:spMkLst>
            <pc:docMk/>
            <pc:sldMk cId="3807569384" sldId="261"/>
            <ac:spMk id="21" creationId="{93A5353F-104F-8E90-98D1-C4858E52C930}"/>
          </ac:spMkLst>
        </pc:spChg>
        <pc:spChg chg="mod topLvl">
          <ac:chgData name="Hadi Aghazadeh Kohneh Shahri" userId="b00fc067-4288-4d72-a1a2-55316581d833" providerId="ADAL" clId="{E6474552-31F5-4A7D-A7FD-E44E93CB800F}" dt="2022-08-01T18:08:17.029" v="5534" actId="165"/>
          <ac:spMkLst>
            <pc:docMk/>
            <pc:sldMk cId="3807569384" sldId="261"/>
            <ac:spMk id="23" creationId="{9834CE19-ECFA-105B-553E-6592A4DAAC9A}"/>
          </ac:spMkLst>
        </pc:spChg>
        <pc:spChg chg="mod topLvl">
          <ac:chgData name="Hadi Aghazadeh Kohneh Shahri" userId="b00fc067-4288-4d72-a1a2-55316581d833" providerId="ADAL" clId="{E6474552-31F5-4A7D-A7FD-E44E93CB800F}" dt="2022-08-01T18:08:17.029" v="5534" actId="165"/>
          <ac:spMkLst>
            <pc:docMk/>
            <pc:sldMk cId="3807569384" sldId="261"/>
            <ac:spMk id="24" creationId="{E647A740-1499-DC32-AB8A-1EB22A7BBD7D}"/>
          </ac:spMkLst>
        </pc:spChg>
        <pc:spChg chg="mod topLvl">
          <ac:chgData name="Hadi Aghazadeh Kohneh Shahri" userId="b00fc067-4288-4d72-a1a2-55316581d833" providerId="ADAL" clId="{E6474552-31F5-4A7D-A7FD-E44E93CB800F}" dt="2022-08-01T18:08:17.029" v="5534" actId="165"/>
          <ac:spMkLst>
            <pc:docMk/>
            <pc:sldMk cId="3807569384" sldId="261"/>
            <ac:spMk id="25" creationId="{47D21C7A-E987-A291-591B-3B32AEF824DE}"/>
          </ac:spMkLst>
        </pc:spChg>
        <pc:spChg chg="mod topLvl">
          <ac:chgData name="Hadi Aghazadeh Kohneh Shahri" userId="b00fc067-4288-4d72-a1a2-55316581d833" providerId="ADAL" clId="{E6474552-31F5-4A7D-A7FD-E44E93CB800F}" dt="2022-08-01T18:08:17.029" v="5534" actId="165"/>
          <ac:spMkLst>
            <pc:docMk/>
            <pc:sldMk cId="3807569384" sldId="261"/>
            <ac:spMk id="26" creationId="{E35873F8-E79C-1B4E-EDA3-6D022B7964F5}"/>
          </ac:spMkLst>
        </pc:spChg>
        <pc:spChg chg="mod topLvl">
          <ac:chgData name="Hadi Aghazadeh Kohneh Shahri" userId="b00fc067-4288-4d72-a1a2-55316581d833" providerId="ADAL" clId="{E6474552-31F5-4A7D-A7FD-E44E93CB800F}" dt="2022-08-01T18:08:17.029" v="5534" actId="165"/>
          <ac:spMkLst>
            <pc:docMk/>
            <pc:sldMk cId="3807569384" sldId="261"/>
            <ac:spMk id="27" creationId="{69664E5C-C129-364D-41AD-1B53696C95BB}"/>
          </ac:spMkLst>
        </pc:spChg>
        <pc:spChg chg="mod topLvl">
          <ac:chgData name="Hadi Aghazadeh Kohneh Shahri" userId="b00fc067-4288-4d72-a1a2-55316581d833" providerId="ADAL" clId="{E6474552-31F5-4A7D-A7FD-E44E93CB800F}" dt="2022-08-01T18:08:17.029" v="5534" actId="165"/>
          <ac:spMkLst>
            <pc:docMk/>
            <pc:sldMk cId="3807569384" sldId="261"/>
            <ac:spMk id="28" creationId="{9234AA17-464B-B16F-BA82-C2063A0D9692}"/>
          </ac:spMkLst>
        </pc:spChg>
        <pc:spChg chg="mod topLvl">
          <ac:chgData name="Hadi Aghazadeh Kohneh Shahri" userId="b00fc067-4288-4d72-a1a2-55316581d833" providerId="ADAL" clId="{E6474552-31F5-4A7D-A7FD-E44E93CB800F}" dt="2022-08-01T18:08:17.029" v="5534" actId="165"/>
          <ac:spMkLst>
            <pc:docMk/>
            <pc:sldMk cId="3807569384" sldId="261"/>
            <ac:spMk id="29" creationId="{F0A33776-2D9C-E71E-4DDF-0BA447BA1741}"/>
          </ac:spMkLst>
        </pc:spChg>
        <pc:spChg chg="mod topLvl">
          <ac:chgData name="Hadi Aghazadeh Kohneh Shahri" userId="b00fc067-4288-4d72-a1a2-55316581d833" providerId="ADAL" clId="{E6474552-31F5-4A7D-A7FD-E44E93CB800F}" dt="2022-08-01T18:08:17.029" v="5534" actId="165"/>
          <ac:spMkLst>
            <pc:docMk/>
            <pc:sldMk cId="3807569384" sldId="261"/>
            <ac:spMk id="30" creationId="{3744C042-C40A-3E6A-435C-B4EB7E86CC6C}"/>
          </ac:spMkLst>
        </pc:spChg>
        <pc:spChg chg="mod topLvl">
          <ac:chgData name="Hadi Aghazadeh Kohneh Shahri" userId="b00fc067-4288-4d72-a1a2-55316581d833" providerId="ADAL" clId="{E6474552-31F5-4A7D-A7FD-E44E93CB800F}" dt="2022-08-01T18:08:17.029" v="5534" actId="165"/>
          <ac:spMkLst>
            <pc:docMk/>
            <pc:sldMk cId="3807569384" sldId="261"/>
            <ac:spMk id="31" creationId="{2B0FAC67-4384-58A6-2265-CE6C837EA7A8}"/>
          </ac:spMkLst>
        </pc:spChg>
        <pc:spChg chg="mod topLvl">
          <ac:chgData name="Hadi Aghazadeh Kohneh Shahri" userId="b00fc067-4288-4d72-a1a2-55316581d833" providerId="ADAL" clId="{E6474552-31F5-4A7D-A7FD-E44E93CB800F}" dt="2022-08-01T18:08:17.029" v="5534" actId="165"/>
          <ac:spMkLst>
            <pc:docMk/>
            <pc:sldMk cId="3807569384" sldId="261"/>
            <ac:spMk id="32" creationId="{35029739-28F9-464E-FE8E-B4D24C0EA894}"/>
          </ac:spMkLst>
        </pc:spChg>
        <pc:spChg chg="mod topLvl">
          <ac:chgData name="Hadi Aghazadeh Kohneh Shahri" userId="b00fc067-4288-4d72-a1a2-55316581d833" providerId="ADAL" clId="{E6474552-31F5-4A7D-A7FD-E44E93CB800F}" dt="2022-08-01T18:08:17.029" v="5534" actId="165"/>
          <ac:spMkLst>
            <pc:docMk/>
            <pc:sldMk cId="3807569384" sldId="261"/>
            <ac:spMk id="33" creationId="{E7F6B098-222C-EC9C-F6C4-91C28439959B}"/>
          </ac:spMkLst>
        </pc:spChg>
        <pc:spChg chg="add mod">
          <ac:chgData name="Hadi Aghazadeh Kohneh Shahri" userId="b00fc067-4288-4d72-a1a2-55316581d833" providerId="ADAL" clId="{E6474552-31F5-4A7D-A7FD-E44E93CB800F}" dt="2022-08-01T18:10:19.027" v="5593" actId="571"/>
          <ac:spMkLst>
            <pc:docMk/>
            <pc:sldMk cId="3807569384" sldId="261"/>
            <ac:spMk id="34" creationId="{6C838FA9-0638-2A37-C2E4-196E36733F2F}"/>
          </ac:spMkLst>
        </pc:spChg>
        <pc:spChg chg="add mod">
          <ac:chgData name="Hadi Aghazadeh Kohneh Shahri" userId="b00fc067-4288-4d72-a1a2-55316581d833" providerId="ADAL" clId="{E6474552-31F5-4A7D-A7FD-E44E93CB800F}" dt="2022-08-01T18:10:19.027" v="5593" actId="571"/>
          <ac:spMkLst>
            <pc:docMk/>
            <pc:sldMk cId="3807569384" sldId="261"/>
            <ac:spMk id="35" creationId="{2B6CEF60-B116-50D2-BC45-FD223B07C9C6}"/>
          </ac:spMkLst>
        </pc:spChg>
        <pc:spChg chg="add mod">
          <ac:chgData name="Hadi Aghazadeh Kohneh Shahri" userId="b00fc067-4288-4d72-a1a2-55316581d833" providerId="ADAL" clId="{E6474552-31F5-4A7D-A7FD-E44E93CB800F}" dt="2022-08-01T18:10:19.027" v="5593" actId="571"/>
          <ac:spMkLst>
            <pc:docMk/>
            <pc:sldMk cId="3807569384" sldId="261"/>
            <ac:spMk id="36" creationId="{0357ECFB-5631-8125-1285-DEB15B3B4BCC}"/>
          </ac:spMkLst>
        </pc:spChg>
        <pc:spChg chg="add mod">
          <ac:chgData name="Hadi Aghazadeh Kohneh Shahri" userId="b00fc067-4288-4d72-a1a2-55316581d833" providerId="ADAL" clId="{E6474552-31F5-4A7D-A7FD-E44E93CB800F}" dt="2022-08-01T18:10:19.027" v="5593" actId="571"/>
          <ac:spMkLst>
            <pc:docMk/>
            <pc:sldMk cId="3807569384" sldId="261"/>
            <ac:spMk id="37" creationId="{6F2E58AE-F4D1-AF2B-A784-99E5D5CADC28}"/>
          </ac:spMkLst>
        </pc:spChg>
        <pc:spChg chg="add mod">
          <ac:chgData name="Hadi Aghazadeh Kohneh Shahri" userId="b00fc067-4288-4d72-a1a2-55316581d833" providerId="ADAL" clId="{E6474552-31F5-4A7D-A7FD-E44E93CB800F}" dt="2022-08-01T18:10:19.027" v="5593" actId="571"/>
          <ac:spMkLst>
            <pc:docMk/>
            <pc:sldMk cId="3807569384" sldId="261"/>
            <ac:spMk id="38" creationId="{B741B89C-2C2F-39E8-3D4B-4778F58CB9AB}"/>
          </ac:spMkLst>
        </pc:spChg>
        <pc:spChg chg="add mod">
          <ac:chgData name="Hadi Aghazadeh Kohneh Shahri" userId="b00fc067-4288-4d72-a1a2-55316581d833" providerId="ADAL" clId="{E6474552-31F5-4A7D-A7FD-E44E93CB800F}" dt="2022-08-01T18:10:19.027" v="5593" actId="571"/>
          <ac:spMkLst>
            <pc:docMk/>
            <pc:sldMk cId="3807569384" sldId="261"/>
            <ac:spMk id="39" creationId="{23CFCD6F-CC86-4D81-4A4B-48C382DB01E0}"/>
          </ac:spMkLst>
        </pc:spChg>
        <pc:grpChg chg="del mod">
          <ac:chgData name="Hadi Aghazadeh Kohneh Shahri" userId="b00fc067-4288-4d72-a1a2-55316581d833" providerId="ADAL" clId="{E6474552-31F5-4A7D-A7FD-E44E93CB800F}" dt="2022-08-01T18:07:35.850" v="5526" actId="165"/>
          <ac:grpSpMkLst>
            <pc:docMk/>
            <pc:sldMk cId="3807569384" sldId="261"/>
            <ac:grpSpMk id="5" creationId="{6A749BE7-AAB1-8352-44CB-B82B75C8F543}"/>
          </ac:grpSpMkLst>
        </pc:grpChg>
        <pc:grpChg chg="del mod">
          <ac:chgData name="Hadi Aghazadeh Kohneh Shahri" userId="b00fc067-4288-4d72-a1a2-55316581d833" providerId="ADAL" clId="{E6474552-31F5-4A7D-A7FD-E44E93CB800F}" dt="2022-08-01T18:08:17.029" v="5534" actId="165"/>
          <ac:grpSpMkLst>
            <pc:docMk/>
            <pc:sldMk cId="3807569384" sldId="261"/>
            <ac:grpSpMk id="22" creationId="{EFE1011D-7563-4075-7702-01ECD478E8FC}"/>
          </ac:grpSpMkLst>
        </pc:grpChg>
        <pc:graphicFrameChg chg="add del mod modGraphic">
          <ac:chgData name="Hadi Aghazadeh Kohneh Shahri" userId="b00fc067-4288-4d72-a1a2-55316581d833" providerId="ADAL" clId="{E6474552-31F5-4A7D-A7FD-E44E93CB800F}" dt="2022-08-01T18:07:32.217" v="5525" actId="18245"/>
          <ac:graphicFrameMkLst>
            <pc:docMk/>
            <pc:sldMk cId="3807569384" sldId="261"/>
            <ac:graphicFrameMk id="6" creationId="{DC156852-BEA8-B4AC-E57C-EC579F36F383}"/>
          </ac:graphicFrameMkLst>
        </pc:graphicFrameChg>
        <pc:graphicFrameChg chg="del mod modGraphic">
          <ac:chgData name="Hadi Aghazadeh Kohneh Shahri" userId="b00fc067-4288-4d72-a1a2-55316581d833" providerId="ADAL" clId="{E6474552-31F5-4A7D-A7FD-E44E93CB800F}" dt="2022-07-30T23:24:56.999" v="3995" actId="478"/>
          <ac:graphicFrameMkLst>
            <pc:docMk/>
            <pc:sldMk cId="3807569384" sldId="261"/>
            <ac:graphicFrameMk id="7" creationId="{EB758302-06BB-5BCC-B6ED-3FE762340A0B}"/>
          </ac:graphicFrameMkLst>
        </pc:graphicFrameChg>
        <pc:graphicFrameChg chg="add del mod">
          <ac:chgData name="Hadi Aghazadeh Kohneh Shahri" userId="b00fc067-4288-4d72-a1a2-55316581d833" providerId="ADAL" clId="{E6474552-31F5-4A7D-A7FD-E44E93CB800F}" dt="2022-07-31T00:06:16.532" v="4886" actId="478"/>
          <ac:graphicFrameMkLst>
            <pc:docMk/>
            <pc:sldMk cId="3807569384" sldId="261"/>
            <ac:graphicFrameMk id="8" creationId="{85F72487-47C5-BD3E-3A93-91EFF85BC1C8}"/>
          </ac:graphicFrameMkLst>
        </pc:graphicFrameChg>
        <pc:graphicFrameChg chg="add del mod">
          <ac:chgData name="Hadi Aghazadeh Kohneh Shahri" userId="b00fc067-4288-4d72-a1a2-55316581d833" providerId="ADAL" clId="{E6474552-31F5-4A7D-A7FD-E44E93CB800F}" dt="2022-08-01T18:08:08.710" v="5533" actId="18245"/>
          <ac:graphicFrameMkLst>
            <pc:docMk/>
            <pc:sldMk cId="3807569384" sldId="261"/>
            <ac:graphicFrameMk id="9" creationId="{8C8BBCB5-1D31-66A8-3BB3-E482EF7D8FA5}"/>
          </ac:graphicFrameMkLst>
        </pc:graphicFrameChg>
      </pc:sldChg>
      <pc:sldChg chg="addSp delSp modSp add mod modAnim">
        <pc:chgData name="Hadi Aghazadeh Kohneh Shahri" userId="b00fc067-4288-4d72-a1a2-55316581d833" providerId="ADAL" clId="{E6474552-31F5-4A7D-A7FD-E44E93CB800F}" dt="2022-08-01T22:38:28.696" v="7743" actId="20577"/>
        <pc:sldMkLst>
          <pc:docMk/>
          <pc:sldMk cId="1492950055" sldId="262"/>
        </pc:sldMkLst>
        <pc:spChg chg="mod">
          <ac:chgData name="Hadi Aghazadeh Kohneh Shahri" userId="b00fc067-4288-4d72-a1a2-55316581d833" providerId="ADAL" clId="{E6474552-31F5-4A7D-A7FD-E44E93CB800F}" dt="2022-07-31T00:00:56.619" v="4776" actId="20577"/>
          <ac:spMkLst>
            <pc:docMk/>
            <pc:sldMk cId="1492950055" sldId="262"/>
            <ac:spMk id="2" creationId="{BB0B49FC-91C4-7E4C-B0DF-F13D8EA4BEBD}"/>
          </ac:spMkLst>
        </pc:spChg>
        <pc:spChg chg="mod">
          <ac:chgData name="Hadi Aghazadeh Kohneh Shahri" userId="b00fc067-4288-4d72-a1a2-55316581d833" providerId="ADAL" clId="{E6474552-31F5-4A7D-A7FD-E44E93CB800F}" dt="2022-08-01T22:38:28.696" v="7743" actId="20577"/>
          <ac:spMkLst>
            <pc:docMk/>
            <pc:sldMk cId="1492950055" sldId="262"/>
            <ac:spMk id="3" creationId="{E1735D7C-6796-A142-AA52-64D0BC4724F8}"/>
          </ac:spMkLst>
        </pc:spChg>
        <pc:spChg chg="add del mod">
          <ac:chgData name="Hadi Aghazadeh Kohneh Shahri" userId="b00fc067-4288-4d72-a1a2-55316581d833" providerId="ADAL" clId="{E6474552-31F5-4A7D-A7FD-E44E93CB800F}" dt="2022-07-30T23:59:29.862" v="4673" actId="478"/>
          <ac:spMkLst>
            <pc:docMk/>
            <pc:sldMk cId="1492950055" sldId="262"/>
            <ac:spMk id="5" creationId="{E0494138-9AEF-791E-FF97-41785C91113E}"/>
          </ac:spMkLst>
        </pc:spChg>
        <pc:spChg chg="mod topLvl">
          <ac:chgData name="Hadi Aghazadeh Kohneh Shahri" userId="b00fc067-4288-4d72-a1a2-55316581d833" providerId="ADAL" clId="{E6474552-31F5-4A7D-A7FD-E44E93CB800F}" dt="2022-08-01T18:08:47.060" v="5541" actId="165"/>
          <ac:spMkLst>
            <pc:docMk/>
            <pc:sldMk cId="1492950055" sldId="262"/>
            <ac:spMk id="7" creationId="{7941F93E-07C4-B478-80D0-760FFEDC4101}"/>
          </ac:spMkLst>
        </pc:spChg>
        <pc:spChg chg="add del mod">
          <ac:chgData name="Hadi Aghazadeh Kohneh Shahri" userId="b00fc067-4288-4d72-a1a2-55316581d833" providerId="ADAL" clId="{E6474552-31F5-4A7D-A7FD-E44E93CB800F}" dt="2022-07-30T23:59:29.093" v="4672" actId="478"/>
          <ac:spMkLst>
            <pc:docMk/>
            <pc:sldMk cId="1492950055" sldId="262"/>
            <ac:spMk id="7" creationId="{AE89B8CC-2E55-E67F-1690-12BB5A5B7105}"/>
          </ac:spMkLst>
        </pc:spChg>
        <pc:spChg chg="add del mod">
          <ac:chgData name="Hadi Aghazadeh Kohneh Shahri" userId="b00fc067-4288-4d72-a1a2-55316581d833" providerId="ADAL" clId="{E6474552-31F5-4A7D-A7FD-E44E93CB800F}" dt="2022-07-30T23:59:49.782" v="4679" actId="478"/>
          <ac:spMkLst>
            <pc:docMk/>
            <pc:sldMk cId="1492950055" sldId="262"/>
            <ac:spMk id="8" creationId="{46885D5A-C7DB-835A-D277-6B65744BFB4F}"/>
          </ac:spMkLst>
        </pc:spChg>
        <pc:spChg chg="mod topLvl">
          <ac:chgData name="Hadi Aghazadeh Kohneh Shahri" userId="b00fc067-4288-4d72-a1a2-55316581d833" providerId="ADAL" clId="{E6474552-31F5-4A7D-A7FD-E44E93CB800F}" dt="2022-08-01T18:08:47.060" v="5541" actId="165"/>
          <ac:spMkLst>
            <pc:docMk/>
            <pc:sldMk cId="1492950055" sldId="262"/>
            <ac:spMk id="8" creationId="{EF0BCC9D-E962-65DB-B0B5-E691F729E680}"/>
          </ac:spMkLst>
        </pc:spChg>
        <pc:spChg chg="mod topLvl">
          <ac:chgData name="Hadi Aghazadeh Kohneh Shahri" userId="b00fc067-4288-4d72-a1a2-55316581d833" providerId="ADAL" clId="{E6474552-31F5-4A7D-A7FD-E44E93CB800F}" dt="2022-08-01T18:08:47.060" v="5541" actId="165"/>
          <ac:spMkLst>
            <pc:docMk/>
            <pc:sldMk cId="1492950055" sldId="262"/>
            <ac:spMk id="9" creationId="{0DE74156-07D0-5DD7-DD27-51DCF352B131}"/>
          </ac:spMkLst>
        </pc:spChg>
        <pc:spChg chg="mod topLvl">
          <ac:chgData name="Hadi Aghazadeh Kohneh Shahri" userId="b00fc067-4288-4d72-a1a2-55316581d833" providerId="ADAL" clId="{E6474552-31F5-4A7D-A7FD-E44E93CB800F}" dt="2022-08-01T18:08:47.060" v="5541" actId="165"/>
          <ac:spMkLst>
            <pc:docMk/>
            <pc:sldMk cId="1492950055" sldId="262"/>
            <ac:spMk id="12" creationId="{A35EA981-90A6-8F6A-82AA-EDF937C97309}"/>
          </ac:spMkLst>
        </pc:spChg>
        <pc:spChg chg="mod topLvl">
          <ac:chgData name="Hadi Aghazadeh Kohneh Shahri" userId="b00fc067-4288-4d72-a1a2-55316581d833" providerId="ADAL" clId="{E6474552-31F5-4A7D-A7FD-E44E93CB800F}" dt="2022-08-01T18:08:47.060" v="5541" actId="165"/>
          <ac:spMkLst>
            <pc:docMk/>
            <pc:sldMk cId="1492950055" sldId="262"/>
            <ac:spMk id="13" creationId="{A9E40E87-C276-A3DC-79E9-6600ED741401}"/>
          </ac:spMkLst>
        </pc:spChg>
        <pc:spChg chg="mod topLvl">
          <ac:chgData name="Hadi Aghazadeh Kohneh Shahri" userId="b00fc067-4288-4d72-a1a2-55316581d833" providerId="ADAL" clId="{E6474552-31F5-4A7D-A7FD-E44E93CB800F}" dt="2022-08-01T18:08:47.060" v="5541" actId="165"/>
          <ac:spMkLst>
            <pc:docMk/>
            <pc:sldMk cId="1492950055" sldId="262"/>
            <ac:spMk id="14" creationId="{A4F89C3C-4420-8E88-EB37-8EBC4EF97BE1}"/>
          </ac:spMkLst>
        </pc:spChg>
        <pc:spChg chg="mod topLvl">
          <ac:chgData name="Hadi Aghazadeh Kohneh Shahri" userId="b00fc067-4288-4d72-a1a2-55316581d833" providerId="ADAL" clId="{E6474552-31F5-4A7D-A7FD-E44E93CB800F}" dt="2022-08-01T18:08:47.060" v="5541" actId="165"/>
          <ac:spMkLst>
            <pc:docMk/>
            <pc:sldMk cId="1492950055" sldId="262"/>
            <ac:spMk id="15" creationId="{EBE05AF5-68D4-79F1-9139-4C1BE01C0935}"/>
          </ac:spMkLst>
        </pc:spChg>
        <pc:spChg chg="add mod">
          <ac:chgData name="Hadi Aghazadeh Kohneh Shahri" userId="b00fc067-4288-4d72-a1a2-55316581d833" providerId="ADAL" clId="{E6474552-31F5-4A7D-A7FD-E44E93CB800F}" dt="2022-07-31T00:06:48.784" v="4890" actId="1076"/>
          <ac:spMkLst>
            <pc:docMk/>
            <pc:sldMk cId="1492950055" sldId="262"/>
            <ac:spMk id="16" creationId="{D81AC21A-61CC-754D-B885-5EFD05E37F76}"/>
          </ac:spMkLst>
        </pc:spChg>
        <pc:spChg chg="mod topLvl">
          <ac:chgData name="Hadi Aghazadeh Kohneh Shahri" userId="b00fc067-4288-4d72-a1a2-55316581d833" providerId="ADAL" clId="{E6474552-31F5-4A7D-A7FD-E44E93CB800F}" dt="2022-08-01T18:08:47.060" v="5541" actId="165"/>
          <ac:spMkLst>
            <pc:docMk/>
            <pc:sldMk cId="1492950055" sldId="262"/>
            <ac:spMk id="17" creationId="{39EFBAA5-A489-464D-A864-33C8A6DCF0FE}"/>
          </ac:spMkLst>
        </pc:spChg>
        <pc:spChg chg="mod topLvl">
          <ac:chgData name="Hadi Aghazadeh Kohneh Shahri" userId="b00fc067-4288-4d72-a1a2-55316581d833" providerId="ADAL" clId="{E6474552-31F5-4A7D-A7FD-E44E93CB800F}" dt="2022-08-01T18:08:47.060" v="5541" actId="165"/>
          <ac:spMkLst>
            <pc:docMk/>
            <pc:sldMk cId="1492950055" sldId="262"/>
            <ac:spMk id="18" creationId="{0E3B471D-2B16-8F77-DBE4-454F1C1DC67E}"/>
          </ac:spMkLst>
        </pc:spChg>
        <pc:spChg chg="mod topLvl">
          <ac:chgData name="Hadi Aghazadeh Kohneh Shahri" userId="b00fc067-4288-4d72-a1a2-55316581d833" providerId="ADAL" clId="{E6474552-31F5-4A7D-A7FD-E44E93CB800F}" dt="2022-08-01T18:08:47.060" v="5541" actId="165"/>
          <ac:spMkLst>
            <pc:docMk/>
            <pc:sldMk cId="1492950055" sldId="262"/>
            <ac:spMk id="19" creationId="{994174A4-3D0C-8402-B4E4-A83D3560D8F4}"/>
          </ac:spMkLst>
        </pc:spChg>
        <pc:spChg chg="mod topLvl">
          <ac:chgData name="Hadi Aghazadeh Kohneh Shahri" userId="b00fc067-4288-4d72-a1a2-55316581d833" providerId="ADAL" clId="{E6474552-31F5-4A7D-A7FD-E44E93CB800F}" dt="2022-08-01T18:08:47.060" v="5541" actId="165"/>
          <ac:spMkLst>
            <pc:docMk/>
            <pc:sldMk cId="1492950055" sldId="262"/>
            <ac:spMk id="20" creationId="{EFB45B0A-378E-7A3C-F4D1-99D5FDCD7C31}"/>
          </ac:spMkLst>
        </pc:spChg>
        <pc:spChg chg="mod topLvl">
          <ac:chgData name="Hadi Aghazadeh Kohneh Shahri" userId="b00fc067-4288-4d72-a1a2-55316581d833" providerId="ADAL" clId="{E6474552-31F5-4A7D-A7FD-E44E93CB800F}" dt="2022-08-01T18:08:47.060" v="5541" actId="165"/>
          <ac:spMkLst>
            <pc:docMk/>
            <pc:sldMk cId="1492950055" sldId="262"/>
            <ac:spMk id="21" creationId="{EF19B4B9-52C2-ACD2-5CF2-8035EA1C83E6}"/>
          </ac:spMkLst>
        </pc:spChg>
        <pc:spChg chg="mod topLvl">
          <ac:chgData name="Hadi Aghazadeh Kohneh Shahri" userId="b00fc067-4288-4d72-a1a2-55316581d833" providerId="ADAL" clId="{E6474552-31F5-4A7D-A7FD-E44E93CB800F}" dt="2022-08-01T18:08:47.060" v="5541" actId="165"/>
          <ac:spMkLst>
            <pc:docMk/>
            <pc:sldMk cId="1492950055" sldId="262"/>
            <ac:spMk id="22" creationId="{25E06B94-A063-A7FD-B06D-8987D00690E2}"/>
          </ac:spMkLst>
        </pc:spChg>
        <pc:spChg chg="mod topLvl">
          <ac:chgData name="Hadi Aghazadeh Kohneh Shahri" userId="b00fc067-4288-4d72-a1a2-55316581d833" providerId="ADAL" clId="{E6474552-31F5-4A7D-A7FD-E44E93CB800F}" dt="2022-08-01T18:08:47.060" v="5541" actId="165"/>
          <ac:spMkLst>
            <pc:docMk/>
            <pc:sldMk cId="1492950055" sldId="262"/>
            <ac:spMk id="23" creationId="{B3B01AD0-B57A-6F12-22C3-0A860349C07F}"/>
          </ac:spMkLst>
        </pc:spChg>
        <pc:spChg chg="mod topLvl">
          <ac:chgData name="Hadi Aghazadeh Kohneh Shahri" userId="b00fc067-4288-4d72-a1a2-55316581d833" providerId="ADAL" clId="{E6474552-31F5-4A7D-A7FD-E44E93CB800F}" dt="2022-08-01T18:08:47.060" v="5541" actId="165"/>
          <ac:spMkLst>
            <pc:docMk/>
            <pc:sldMk cId="1492950055" sldId="262"/>
            <ac:spMk id="24" creationId="{039AFA8D-23C0-D17C-8CCB-7178F7E8EF26}"/>
          </ac:spMkLst>
        </pc:spChg>
        <pc:spChg chg="mod topLvl">
          <ac:chgData name="Hadi Aghazadeh Kohneh Shahri" userId="b00fc067-4288-4d72-a1a2-55316581d833" providerId="ADAL" clId="{E6474552-31F5-4A7D-A7FD-E44E93CB800F}" dt="2022-08-01T18:08:47.060" v="5541" actId="165"/>
          <ac:spMkLst>
            <pc:docMk/>
            <pc:sldMk cId="1492950055" sldId="262"/>
            <ac:spMk id="25" creationId="{7209D7D5-BDC3-90C6-B0EE-6433A5B73EDF}"/>
          </ac:spMkLst>
        </pc:spChg>
        <pc:spChg chg="mod topLvl">
          <ac:chgData name="Hadi Aghazadeh Kohneh Shahri" userId="b00fc067-4288-4d72-a1a2-55316581d833" providerId="ADAL" clId="{E6474552-31F5-4A7D-A7FD-E44E93CB800F}" dt="2022-08-01T22:31:13.207" v="7597" actId="20577"/>
          <ac:spMkLst>
            <pc:docMk/>
            <pc:sldMk cId="1492950055" sldId="262"/>
            <ac:spMk id="26" creationId="{C2A76F09-FB05-0394-CFA7-7A165D665885}"/>
          </ac:spMkLst>
        </pc:spChg>
        <pc:spChg chg="mod topLvl">
          <ac:chgData name="Hadi Aghazadeh Kohneh Shahri" userId="b00fc067-4288-4d72-a1a2-55316581d833" providerId="ADAL" clId="{E6474552-31F5-4A7D-A7FD-E44E93CB800F}" dt="2022-08-01T18:08:47.060" v="5541" actId="165"/>
          <ac:spMkLst>
            <pc:docMk/>
            <pc:sldMk cId="1492950055" sldId="262"/>
            <ac:spMk id="27" creationId="{D5C6883D-215C-F01D-BE5B-CF0A40EF311A}"/>
          </ac:spMkLst>
        </pc:spChg>
        <pc:spChg chg="mod topLvl">
          <ac:chgData name="Hadi Aghazadeh Kohneh Shahri" userId="b00fc067-4288-4d72-a1a2-55316581d833" providerId="ADAL" clId="{E6474552-31F5-4A7D-A7FD-E44E93CB800F}" dt="2022-08-01T18:08:47.060" v="5541" actId="165"/>
          <ac:spMkLst>
            <pc:docMk/>
            <pc:sldMk cId="1492950055" sldId="262"/>
            <ac:spMk id="28" creationId="{142F5DEF-E81B-CF7A-2457-92AF3F2D23B4}"/>
          </ac:spMkLst>
        </pc:spChg>
        <pc:spChg chg="mod topLvl">
          <ac:chgData name="Hadi Aghazadeh Kohneh Shahri" userId="b00fc067-4288-4d72-a1a2-55316581d833" providerId="ADAL" clId="{E6474552-31F5-4A7D-A7FD-E44E93CB800F}" dt="2022-08-01T18:08:47.060" v="5541" actId="165"/>
          <ac:spMkLst>
            <pc:docMk/>
            <pc:sldMk cId="1492950055" sldId="262"/>
            <ac:spMk id="29" creationId="{E19802DA-6EF1-204F-229A-D098665C373B}"/>
          </ac:spMkLst>
        </pc:spChg>
        <pc:grpChg chg="del mod">
          <ac:chgData name="Hadi Aghazadeh Kohneh Shahri" userId="b00fc067-4288-4d72-a1a2-55316581d833" providerId="ADAL" clId="{E6474552-31F5-4A7D-A7FD-E44E93CB800F}" dt="2022-08-01T18:08:47.060" v="5541" actId="165"/>
          <ac:grpSpMkLst>
            <pc:docMk/>
            <pc:sldMk cId="1492950055" sldId="262"/>
            <ac:grpSpMk id="5" creationId="{2F361826-6AA3-9B64-DEBF-6AF67FC32376}"/>
          </ac:grpSpMkLst>
        </pc:grpChg>
        <pc:graphicFrameChg chg="del mod">
          <ac:chgData name="Hadi Aghazadeh Kohneh Shahri" userId="b00fc067-4288-4d72-a1a2-55316581d833" providerId="ADAL" clId="{E6474552-31F5-4A7D-A7FD-E44E93CB800F}" dt="2022-08-01T18:08:44.148" v="5540" actId="18245"/>
          <ac:graphicFrameMkLst>
            <pc:docMk/>
            <pc:sldMk cId="1492950055" sldId="262"/>
            <ac:graphicFrameMk id="6" creationId="{DC156852-BEA8-B4AC-E57C-EC579F36F383}"/>
          </ac:graphicFrameMkLst>
        </pc:graphicFrameChg>
        <pc:cxnChg chg="add mod">
          <ac:chgData name="Hadi Aghazadeh Kohneh Shahri" userId="b00fc067-4288-4d72-a1a2-55316581d833" providerId="ADAL" clId="{E6474552-31F5-4A7D-A7FD-E44E93CB800F}" dt="2022-07-31T00:06:48.784" v="4890" actId="1076"/>
          <ac:cxnSpMkLst>
            <pc:docMk/>
            <pc:sldMk cId="1492950055" sldId="262"/>
            <ac:cxnSpMk id="10" creationId="{AF76EC02-0157-1F7A-F0CB-0FB8FB03E025}"/>
          </ac:cxnSpMkLst>
        </pc:cxnChg>
        <pc:cxnChg chg="add mod">
          <ac:chgData name="Hadi Aghazadeh Kohneh Shahri" userId="b00fc067-4288-4d72-a1a2-55316581d833" providerId="ADAL" clId="{E6474552-31F5-4A7D-A7FD-E44E93CB800F}" dt="2022-07-31T00:06:48.784" v="4890" actId="1076"/>
          <ac:cxnSpMkLst>
            <pc:docMk/>
            <pc:sldMk cId="1492950055" sldId="262"/>
            <ac:cxnSpMk id="11" creationId="{9E726ACD-3D81-47B4-5B1C-972FBB1B1780}"/>
          </ac:cxnSpMkLst>
        </pc:cxnChg>
      </pc:sldChg>
      <pc:sldChg chg="del">
        <pc:chgData name="Hadi Aghazadeh Kohneh Shahri" userId="b00fc067-4288-4d72-a1a2-55316581d833" providerId="ADAL" clId="{E6474552-31F5-4A7D-A7FD-E44E93CB800F}" dt="2022-07-30T20:38:08.279" v="5" actId="47"/>
        <pc:sldMkLst>
          <pc:docMk/>
          <pc:sldMk cId="3184361166" sldId="262"/>
        </pc:sldMkLst>
      </pc:sldChg>
      <pc:sldChg chg="del">
        <pc:chgData name="Hadi Aghazadeh Kohneh Shahri" userId="b00fc067-4288-4d72-a1a2-55316581d833" providerId="ADAL" clId="{E6474552-31F5-4A7D-A7FD-E44E93CB800F}" dt="2022-07-30T20:38:08.685" v="6" actId="47"/>
        <pc:sldMkLst>
          <pc:docMk/>
          <pc:sldMk cId="2345831463" sldId="263"/>
        </pc:sldMkLst>
      </pc:sldChg>
      <pc:sldChg chg="addSp delSp modSp add mod ord modAnim">
        <pc:chgData name="Hadi Aghazadeh Kohneh Shahri" userId="b00fc067-4288-4d72-a1a2-55316581d833" providerId="ADAL" clId="{E6474552-31F5-4A7D-A7FD-E44E93CB800F}" dt="2022-08-01T20:18:46.569" v="6239" actId="404"/>
        <pc:sldMkLst>
          <pc:docMk/>
          <pc:sldMk cId="2926797252" sldId="263"/>
        </pc:sldMkLst>
        <pc:spChg chg="mod">
          <ac:chgData name="Hadi Aghazadeh Kohneh Shahri" userId="b00fc067-4288-4d72-a1a2-55316581d833" providerId="ADAL" clId="{E6474552-31F5-4A7D-A7FD-E44E93CB800F}" dt="2022-08-01T20:18:46.569" v="6239" actId="404"/>
          <ac:spMkLst>
            <pc:docMk/>
            <pc:sldMk cId="2926797252" sldId="263"/>
            <ac:spMk id="2" creationId="{BB0B49FC-91C4-7E4C-B0DF-F13D8EA4BEBD}"/>
          </ac:spMkLst>
        </pc:spChg>
        <pc:spChg chg="mod">
          <ac:chgData name="Hadi Aghazadeh Kohneh Shahri" userId="b00fc067-4288-4d72-a1a2-55316581d833" providerId="ADAL" clId="{E6474552-31F5-4A7D-A7FD-E44E93CB800F}" dt="2022-07-31T00:44:23.958" v="5393" actId="20577"/>
          <ac:spMkLst>
            <pc:docMk/>
            <pc:sldMk cId="2926797252" sldId="263"/>
            <ac:spMk id="3" creationId="{E1735D7C-6796-A142-AA52-64D0BC4724F8}"/>
          </ac:spMkLst>
        </pc:spChg>
        <pc:spChg chg="mod topLvl">
          <ac:chgData name="Hadi Aghazadeh Kohneh Shahri" userId="b00fc067-4288-4d72-a1a2-55316581d833" providerId="ADAL" clId="{E6474552-31F5-4A7D-A7FD-E44E93CB800F}" dt="2022-08-01T18:11:36.716" v="5628" actId="165"/>
          <ac:spMkLst>
            <pc:docMk/>
            <pc:sldMk cId="2926797252" sldId="263"/>
            <ac:spMk id="7" creationId="{178067D6-B4BC-E963-AEE8-1C19D9A02CCB}"/>
          </ac:spMkLst>
        </pc:spChg>
        <pc:spChg chg="mod topLvl">
          <ac:chgData name="Hadi Aghazadeh Kohneh Shahri" userId="b00fc067-4288-4d72-a1a2-55316581d833" providerId="ADAL" clId="{E6474552-31F5-4A7D-A7FD-E44E93CB800F}" dt="2022-08-01T18:11:36.716" v="5628" actId="165"/>
          <ac:spMkLst>
            <pc:docMk/>
            <pc:sldMk cId="2926797252" sldId="263"/>
            <ac:spMk id="8" creationId="{D9DA83D4-E304-2EA2-83F4-B749358B50BE}"/>
          </ac:spMkLst>
        </pc:spChg>
        <pc:spChg chg="mod topLvl">
          <ac:chgData name="Hadi Aghazadeh Kohneh Shahri" userId="b00fc067-4288-4d72-a1a2-55316581d833" providerId="ADAL" clId="{E6474552-31F5-4A7D-A7FD-E44E93CB800F}" dt="2022-08-01T18:11:36.716" v="5628" actId="165"/>
          <ac:spMkLst>
            <pc:docMk/>
            <pc:sldMk cId="2926797252" sldId="263"/>
            <ac:spMk id="9" creationId="{426AD207-5A16-5D17-2140-8CABABB76464}"/>
          </ac:spMkLst>
        </pc:spChg>
        <pc:spChg chg="mod topLvl">
          <ac:chgData name="Hadi Aghazadeh Kohneh Shahri" userId="b00fc067-4288-4d72-a1a2-55316581d833" providerId="ADAL" clId="{E6474552-31F5-4A7D-A7FD-E44E93CB800F}" dt="2022-08-01T18:11:36.716" v="5628" actId="165"/>
          <ac:spMkLst>
            <pc:docMk/>
            <pc:sldMk cId="2926797252" sldId="263"/>
            <ac:spMk id="10" creationId="{EE786A16-5C27-F0D1-4EDD-E66DB5215850}"/>
          </ac:spMkLst>
        </pc:spChg>
        <pc:spChg chg="mod topLvl">
          <ac:chgData name="Hadi Aghazadeh Kohneh Shahri" userId="b00fc067-4288-4d72-a1a2-55316581d833" providerId="ADAL" clId="{E6474552-31F5-4A7D-A7FD-E44E93CB800F}" dt="2022-08-01T18:11:36.716" v="5628" actId="165"/>
          <ac:spMkLst>
            <pc:docMk/>
            <pc:sldMk cId="2926797252" sldId="263"/>
            <ac:spMk id="11" creationId="{CA8B6687-D043-054E-D277-F4438BD8068A}"/>
          </ac:spMkLst>
        </pc:spChg>
        <pc:spChg chg="mod topLvl">
          <ac:chgData name="Hadi Aghazadeh Kohneh Shahri" userId="b00fc067-4288-4d72-a1a2-55316581d833" providerId="ADAL" clId="{E6474552-31F5-4A7D-A7FD-E44E93CB800F}" dt="2022-08-01T18:11:36.716" v="5628" actId="165"/>
          <ac:spMkLst>
            <pc:docMk/>
            <pc:sldMk cId="2926797252" sldId="263"/>
            <ac:spMk id="12" creationId="{DE3FF33A-5CC6-CE38-94D8-F2010D73F748}"/>
          </ac:spMkLst>
        </pc:spChg>
        <pc:spChg chg="mod topLvl">
          <ac:chgData name="Hadi Aghazadeh Kohneh Shahri" userId="b00fc067-4288-4d72-a1a2-55316581d833" providerId="ADAL" clId="{E6474552-31F5-4A7D-A7FD-E44E93CB800F}" dt="2022-08-01T18:11:36.716" v="5628" actId="165"/>
          <ac:spMkLst>
            <pc:docMk/>
            <pc:sldMk cId="2926797252" sldId="263"/>
            <ac:spMk id="13" creationId="{BD85A027-580E-D574-EBF5-DFAF32EA7F97}"/>
          </ac:spMkLst>
        </pc:spChg>
        <pc:spChg chg="mod topLvl">
          <ac:chgData name="Hadi Aghazadeh Kohneh Shahri" userId="b00fc067-4288-4d72-a1a2-55316581d833" providerId="ADAL" clId="{E6474552-31F5-4A7D-A7FD-E44E93CB800F}" dt="2022-08-01T18:11:36.716" v="5628" actId="165"/>
          <ac:spMkLst>
            <pc:docMk/>
            <pc:sldMk cId="2926797252" sldId="263"/>
            <ac:spMk id="14" creationId="{2577681A-208E-2D8B-376A-2C45200123E0}"/>
          </ac:spMkLst>
        </pc:spChg>
        <pc:spChg chg="mod topLvl">
          <ac:chgData name="Hadi Aghazadeh Kohneh Shahri" userId="b00fc067-4288-4d72-a1a2-55316581d833" providerId="ADAL" clId="{E6474552-31F5-4A7D-A7FD-E44E93CB800F}" dt="2022-08-01T18:11:36.716" v="5628" actId="165"/>
          <ac:spMkLst>
            <pc:docMk/>
            <pc:sldMk cId="2926797252" sldId="263"/>
            <ac:spMk id="15" creationId="{76FF6A72-6C81-4C12-8626-A3D5926DABB2}"/>
          </ac:spMkLst>
        </pc:spChg>
        <pc:spChg chg="mod topLvl">
          <ac:chgData name="Hadi Aghazadeh Kohneh Shahri" userId="b00fc067-4288-4d72-a1a2-55316581d833" providerId="ADAL" clId="{E6474552-31F5-4A7D-A7FD-E44E93CB800F}" dt="2022-08-01T18:11:36.716" v="5628" actId="165"/>
          <ac:spMkLst>
            <pc:docMk/>
            <pc:sldMk cId="2926797252" sldId="263"/>
            <ac:spMk id="16" creationId="{BEE70AB3-8660-F072-BEA2-48B0480D15E6}"/>
          </ac:spMkLst>
        </pc:spChg>
        <pc:spChg chg="mod topLvl">
          <ac:chgData name="Hadi Aghazadeh Kohneh Shahri" userId="b00fc067-4288-4d72-a1a2-55316581d833" providerId="ADAL" clId="{E6474552-31F5-4A7D-A7FD-E44E93CB800F}" dt="2022-08-01T18:11:36.716" v="5628" actId="165"/>
          <ac:spMkLst>
            <pc:docMk/>
            <pc:sldMk cId="2926797252" sldId="263"/>
            <ac:spMk id="17" creationId="{600E690B-058B-9BAC-6BFC-BFA3A46D5E63}"/>
          </ac:spMkLst>
        </pc:spChg>
        <pc:spChg chg="mod topLvl">
          <ac:chgData name="Hadi Aghazadeh Kohneh Shahri" userId="b00fc067-4288-4d72-a1a2-55316581d833" providerId="ADAL" clId="{E6474552-31F5-4A7D-A7FD-E44E93CB800F}" dt="2022-08-01T18:11:36.716" v="5628" actId="165"/>
          <ac:spMkLst>
            <pc:docMk/>
            <pc:sldMk cId="2926797252" sldId="263"/>
            <ac:spMk id="18" creationId="{E4A2F9AD-2BCB-CE38-9B1D-213F9800D318}"/>
          </ac:spMkLst>
        </pc:spChg>
        <pc:spChg chg="mod topLvl">
          <ac:chgData name="Hadi Aghazadeh Kohneh Shahri" userId="b00fc067-4288-4d72-a1a2-55316581d833" providerId="ADAL" clId="{E6474552-31F5-4A7D-A7FD-E44E93CB800F}" dt="2022-08-01T18:11:36.716" v="5628" actId="165"/>
          <ac:spMkLst>
            <pc:docMk/>
            <pc:sldMk cId="2926797252" sldId="263"/>
            <ac:spMk id="19" creationId="{F6B4531B-2DF2-55F2-2393-5A2D070FF211}"/>
          </ac:spMkLst>
        </pc:spChg>
        <pc:spChg chg="mod topLvl">
          <ac:chgData name="Hadi Aghazadeh Kohneh Shahri" userId="b00fc067-4288-4d72-a1a2-55316581d833" providerId="ADAL" clId="{E6474552-31F5-4A7D-A7FD-E44E93CB800F}" dt="2022-08-01T18:11:36.716" v="5628" actId="165"/>
          <ac:spMkLst>
            <pc:docMk/>
            <pc:sldMk cId="2926797252" sldId="263"/>
            <ac:spMk id="20" creationId="{A7F512DA-3F28-228B-44C4-66C8D9FD86F5}"/>
          </ac:spMkLst>
        </pc:spChg>
        <pc:spChg chg="mod topLvl">
          <ac:chgData name="Hadi Aghazadeh Kohneh Shahri" userId="b00fc067-4288-4d72-a1a2-55316581d833" providerId="ADAL" clId="{E6474552-31F5-4A7D-A7FD-E44E93CB800F}" dt="2022-08-01T18:11:36.716" v="5628" actId="165"/>
          <ac:spMkLst>
            <pc:docMk/>
            <pc:sldMk cId="2926797252" sldId="263"/>
            <ac:spMk id="21" creationId="{3E589E02-FAE9-BA2D-4B1C-C04E058DCAE9}"/>
          </ac:spMkLst>
        </pc:spChg>
        <pc:spChg chg="mod topLvl">
          <ac:chgData name="Hadi Aghazadeh Kohneh Shahri" userId="b00fc067-4288-4d72-a1a2-55316581d833" providerId="ADAL" clId="{E6474552-31F5-4A7D-A7FD-E44E93CB800F}" dt="2022-08-01T18:11:36.716" v="5628" actId="165"/>
          <ac:spMkLst>
            <pc:docMk/>
            <pc:sldMk cId="2926797252" sldId="263"/>
            <ac:spMk id="22" creationId="{F5E1FD3D-5CF3-EEF1-9351-29FDA3074F42}"/>
          </ac:spMkLst>
        </pc:spChg>
        <pc:spChg chg="mod topLvl">
          <ac:chgData name="Hadi Aghazadeh Kohneh Shahri" userId="b00fc067-4288-4d72-a1a2-55316581d833" providerId="ADAL" clId="{E6474552-31F5-4A7D-A7FD-E44E93CB800F}" dt="2022-08-01T18:11:36.716" v="5628" actId="165"/>
          <ac:spMkLst>
            <pc:docMk/>
            <pc:sldMk cId="2926797252" sldId="263"/>
            <ac:spMk id="23" creationId="{D7377CC5-D9EA-60E3-C27D-E93514CDD74E}"/>
          </ac:spMkLst>
        </pc:spChg>
        <pc:grpChg chg="del mod">
          <ac:chgData name="Hadi Aghazadeh Kohneh Shahri" userId="b00fc067-4288-4d72-a1a2-55316581d833" providerId="ADAL" clId="{E6474552-31F5-4A7D-A7FD-E44E93CB800F}" dt="2022-08-01T18:11:36.716" v="5628" actId="165"/>
          <ac:grpSpMkLst>
            <pc:docMk/>
            <pc:sldMk cId="2926797252" sldId="263"/>
            <ac:grpSpMk id="5" creationId="{8D709F9D-5C63-1F99-6726-2A79B47DE9D5}"/>
          </ac:grpSpMkLst>
        </pc:grpChg>
        <pc:graphicFrameChg chg="del mod">
          <ac:chgData name="Hadi Aghazadeh Kohneh Shahri" userId="b00fc067-4288-4d72-a1a2-55316581d833" providerId="ADAL" clId="{E6474552-31F5-4A7D-A7FD-E44E93CB800F}" dt="2022-08-01T18:11:33.691" v="5627" actId="18245"/>
          <ac:graphicFrameMkLst>
            <pc:docMk/>
            <pc:sldMk cId="2926797252" sldId="263"/>
            <ac:graphicFrameMk id="6" creationId="{DC156852-BEA8-B4AC-E57C-EC579F36F383}"/>
          </ac:graphicFrameMkLst>
        </pc:graphicFrameChg>
        <pc:graphicFrameChg chg="add del mod modGraphic">
          <ac:chgData name="Hadi Aghazadeh Kohneh Shahri" userId="b00fc067-4288-4d72-a1a2-55316581d833" providerId="ADAL" clId="{E6474552-31F5-4A7D-A7FD-E44E93CB800F}" dt="2022-07-31T00:40:59.086" v="5164" actId="478"/>
          <ac:graphicFrameMkLst>
            <pc:docMk/>
            <pc:sldMk cId="2926797252" sldId="263"/>
            <ac:graphicFrameMk id="7" creationId="{8A300251-3C9C-B400-9E57-AF6F9110DCD3}"/>
          </ac:graphicFrameMkLst>
        </pc:graphicFrameChg>
        <pc:graphicFrameChg chg="del mod">
          <ac:chgData name="Hadi Aghazadeh Kohneh Shahri" userId="b00fc067-4288-4d72-a1a2-55316581d833" providerId="ADAL" clId="{E6474552-31F5-4A7D-A7FD-E44E93CB800F}" dt="2022-07-31T00:33:41.824" v="5021" actId="478"/>
          <ac:graphicFrameMkLst>
            <pc:docMk/>
            <pc:sldMk cId="2926797252" sldId="263"/>
            <ac:graphicFrameMk id="8" creationId="{85F72487-47C5-BD3E-3A93-91EFF85BC1C8}"/>
          </ac:graphicFrameMkLst>
        </pc:graphicFrameChg>
        <pc:graphicFrameChg chg="add del mod modGraphic">
          <ac:chgData name="Hadi Aghazadeh Kohneh Shahri" userId="b00fc067-4288-4d72-a1a2-55316581d833" providerId="ADAL" clId="{E6474552-31F5-4A7D-A7FD-E44E93CB800F}" dt="2022-07-31T00:42:34.884" v="5187" actId="478"/>
          <ac:graphicFrameMkLst>
            <pc:docMk/>
            <pc:sldMk cId="2926797252" sldId="263"/>
            <ac:graphicFrameMk id="9" creationId="{3AA105EA-4CC9-456C-4655-36D99A52948D}"/>
          </ac:graphicFrameMkLst>
        </pc:graphicFrameChg>
      </pc:sldChg>
      <pc:sldChg chg="modSp add mod ord modAnim">
        <pc:chgData name="Hadi Aghazadeh Kohneh Shahri" userId="b00fc067-4288-4d72-a1a2-55316581d833" providerId="ADAL" clId="{E6474552-31F5-4A7D-A7FD-E44E93CB800F}" dt="2022-08-01T22:38:58.251" v="7775"/>
        <pc:sldMkLst>
          <pc:docMk/>
          <pc:sldMk cId="2111526698" sldId="264"/>
        </pc:sldMkLst>
        <pc:spChg chg="mod">
          <ac:chgData name="Hadi Aghazadeh Kohneh Shahri" userId="b00fc067-4288-4d72-a1a2-55316581d833" providerId="ADAL" clId="{E6474552-31F5-4A7D-A7FD-E44E93CB800F}" dt="2022-08-01T22:38:58.251" v="7775"/>
          <ac:spMkLst>
            <pc:docMk/>
            <pc:sldMk cId="2111526698" sldId="264"/>
            <ac:spMk id="2" creationId="{BB0B49FC-91C4-7E4C-B0DF-F13D8EA4BEBD}"/>
          </ac:spMkLst>
        </pc:spChg>
        <pc:spChg chg="mod">
          <ac:chgData name="Hadi Aghazadeh Kohneh Shahri" userId="b00fc067-4288-4d72-a1a2-55316581d833" providerId="ADAL" clId="{E6474552-31F5-4A7D-A7FD-E44E93CB800F}" dt="2022-08-01T21:12:25.904" v="7595" actId="27107"/>
          <ac:spMkLst>
            <pc:docMk/>
            <pc:sldMk cId="2111526698" sldId="264"/>
            <ac:spMk id="3" creationId="{E1735D7C-6796-A142-AA52-64D0BC4724F8}"/>
          </ac:spMkLst>
        </pc:spChg>
      </pc:sldChg>
      <pc:sldChg chg="del">
        <pc:chgData name="Hadi Aghazadeh Kohneh Shahri" userId="b00fc067-4288-4d72-a1a2-55316581d833" providerId="ADAL" clId="{E6474552-31F5-4A7D-A7FD-E44E93CB800F}" dt="2022-07-30T20:38:07.888" v="4" actId="47"/>
        <pc:sldMkLst>
          <pc:docMk/>
          <pc:sldMk cId="3426165559" sldId="264"/>
        </pc:sldMkLst>
      </pc:sldChg>
      <pc:sldChg chg="addSp delSp modSp add del mod delAnim">
        <pc:chgData name="Hadi Aghazadeh Kohneh Shahri" userId="b00fc067-4288-4d72-a1a2-55316581d833" providerId="ADAL" clId="{E6474552-31F5-4A7D-A7FD-E44E93CB800F}" dt="2022-08-07T21:33:51.248" v="7791" actId="47"/>
        <pc:sldMkLst>
          <pc:docMk/>
          <pc:sldMk cId="1312645278" sldId="265"/>
        </pc:sldMkLst>
        <pc:spChg chg="del">
          <ac:chgData name="Hadi Aghazadeh Kohneh Shahri" userId="b00fc067-4288-4d72-a1a2-55316581d833" providerId="ADAL" clId="{E6474552-31F5-4A7D-A7FD-E44E93CB800F}" dt="2022-08-07T20:57:02.182" v="7789" actId="478"/>
          <ac:spMkLst>
            <pc:docMk/>
            <pc:sldMk cId="1312645278" sldId="265"/>
            <ac:spMk id="3" creationId="{E1735D7C-6796-A142-AA52-64D0BC4724F8}"/>
          </ac:spMkLst>
        </pc:spChg>
        <pc:spChg chg="add del mod">
          <ac:chgData name="Hadi Aghazadeh Kohneh Shahri" userId="b00fc067-4288-4d72-a1a2-55316581d833" providerId="ADAL" clId="{E6474552-31F5-4A7D-A7FD-E44E93CB800F}" dt="2022-08-07T20:57:04.728" v="7790" actId="478"/>
          <ac:spMkLst>
            <pc:docMk/>
            <pc:sldMk cId="1312645278" sldId="265"/>
            <ac:spMk id="6" creationId="{015A8042-67E2-FB75-9E6D-F3A19D6FB71F}"/>
          </ac:spMkLst>
        </pc:spChg>
      </pc:sldChg>
      <pc:sldChg chg="del">
        <pc:chgData name="Hadi Aghazadeh Kohneh Shahri" userId="b00fc067-4288-4d72-a1a2-55316581d833" providerId="ADAL" clId="{E6474552-31F5-4A7D-A7FD-E44E93CB800F}" dt="2022-07-30T20:38:09.029" v="7" actId="47"/>
        <pc:sldMkLst>
          <pc:docMk/>
          <pc:sldMk cId="4209055489" sldId="265"/>
        </pc:sldMkLst>
      </pc:sldChg>
    </pc:docChg>
  </pc:docChgLst>
  <pc:docChgLst>
    <pc:chgData name="Hadi Aghazadeh Kohneh Shahri" userId="b00fc067-4288-4d72-a1a2-55316581d833" providerId="ADAL" clId="{7710026D-8C54-4160-8254-8B66CD95900D}"/>
    <pc:docChg chg="undo custSel addSld delSld modSld">
      <pc:chgData name="Hadi Aghazadeh Kohneh Shahri" userId="b00fc067-4288-4d72-a1a2-55316581d833" providerId="ADAL" clId="{7710026D-8C54-4160-8254-8B66CD95900D}" dt="2023-03-15T23:47:04.262" v="4750" actId="20577"/>
      <pc:docMkLst>
        <pc:docMk/>
      </pc:docMkLst>
      <pc:sldChg chg="modSp mod">
        <pc:chgData name="Hadi Aghazadeh Kohneh Shahri" userId="b00fc067-4288-4d72-a1a2-55316581d833" providerId="ADAL" clId="{7710026D-8C54-4160-8254-8B66CD95900D}" dt="2023-03-15T23:47:04.262" v="4750" actId="20577"/>
        <pc:sldMkLst>
          <pc:docMk/>
          <pc:sldMk cId="2374729735" sldId="256"/>
        </pc:sldMkLst>
        <pc:spChg chg="mod">
          <ac:chgData name="Hadi Aghazadeh Kohneh Shahri" userId="b00fc067-4288-4d72-a1a2-55316581d833" providerId="ADAL" clId="{7710026D-8C54-4160-8254-8B66CD95900D}" dt="2023-03-15T23:47:04.262" v="4750" actId="20577"/>
          <ac:spMkLst>
            <pc:docMk/>
            <pc:sldMk cId="2374729735" sldId="256"/>
            <ac:spMk id="2" creationId="{1B1EA485-1CE4-D943-BF73-46F1F53E1FE8}"/>
          </ac:spMkLst>
        </pc:spChg>
        <pc:spChg chg="mod">
          <ac:chgData name="Hadi Aghazadeh Kohneh Shahri" userId="b00fc067-4288-4d72-a1a2-55316581d833" providerId="ADAL" clId="{7710026D-8C54-4160-8254-8B66CD95900D}" dt="2023-03-08T17:14:07.470" v="79" actId="20577"/>
          <ac:spMkLst>
            <pc:docMk/>
            <pc:sldMk cId="2374729735" sldId="256"/>
            <ac:spMk id="4" creationId="{C1C24C84-A742-DD4F-A936-BBDA5C8BB3E2}"/>
          </ac:spMkLst>
        </pc:spChg>
        <pc:spChg chg="mod">
          <ac:chgData name="Hadi Aghazadeh Kohneh Shahri" userId="b00fc067-4288-4d72-a1a2-55316581d833" providerId="ADAL" clId="{7710026D-8C54-4160-8254-8B66CD95900D}" dt="2023-03-14T19:26:16.892" v="1604" actId="20577"/>
          <ac:spMkLst>
            <pc:docMk/>
            <pc:sldMk cId="2374729735" sldId="256"/>
            <ac:spMk id="5" creationId="{B037332F-F808-E64C-8515-C367CB073A25}"/>
          </ac:spMkLst>
        </pc:spChg>
      </pc:sldChg>
      <pc:sldChg chg="del">
        <pc:chgData name="Hadi Aghazadeh Kohneh Shahri" userId="b00fc067-4288-4d72-a1a2-55316581d833" providerId="ADAL" clId="{7710026D-8C54-4160-8254-8B66CD95900D}" dt="2023-03-08T17:13:31.933" v="14" actId="47"/>
        <pc:sldMkLst>
          <pc:docMk/>
          <pc:sldMk cId="1004708780" sldId="258"/>
        </pc:sldMkLst>
      </pc:sldChg>
      <pc:sldChg chg="del">
        <pc:chgData name="Hadi Aghazadeh Kohneh Shahri" userId="b00fc067-4288-4d72-a1a2-55316581d833" providerId="ADAL" clId="{7710026D-8C54-4160-8254-8B66CD95900D}" dt="2023-03-08T17:13:30.855" v="11" actId="47"/>
        <pc:sldMkLst>
          <pc:docMk/>
          <pc:sldMk cId="3162026630" sldId="259"/>
        </pc:sldMkLst>
      </pc:sldChg>
      <pc:sldChg chg="del">
        <pc:chgData name="Hadi Aghazadeh Kohneh Shahri" userId="b00fc067-4288-4d72-a1a2-55316581d833" providerId="ADAL" clId="{7710026D-8C54-4160-8254-8B66CD95900D}" dt="2023-03-08T17:13:31.477" v="13" actId="47"/>
        <pc:sldMkLst>
          <pc:docMk/>
          <pc:sldMk cId="2127075172" sldId="260"/>
        </pc:sldMkLst>
      </pc:sldChg>
      <pc:sldChg chg="del">
        <pc:chgData name="Hadi Aghazadeh Kohneh Shahri" userId="b00fc067-4288-4d72-a1a2-55316581d833" providerId="ADAL" clId="{7710026D-8C54-4160-8254-8B66CD95900D}" dt="2023-03-08T17:13:31.261" v="12" actId="47"/>
        <pc:sldMkLst>
          <pc:docMk/>
          <pc:sldMk cId="3728010727" sldId="261"/>
        </pc:sldMkLst>
      </pc:sldChg>
      <pc:sldChg chg="addSp delSp modSp mod setBg modNotesTx">
        <pc:chgData name="Hadi Aghazadeh Kohneh Shahri" userId="b00fc067-4288-4d72-a1a2-55316581d833" providerId="ADAL" clId="{7710026D-8C54-4160-8254-8B66CD95900D}" dt="2023-03-15T15:46:22.081" v="4591"/>
        <pc:sldMkLst>
          <pc:docMk/>
          <pc:sldMk cId="856519013" sldId="268"/>
        </pc:sldMkLst>
        <pc:spChg chg="mod">
          <ac:chgData name="Hadi Aghazadeh Kohneh Shahri" userId="b00fc067-4288-4d72-a1a2-55316581d833" providerId="ADAL" clId="{7710026D-8C54-4160-8254-8B66CD95900D}" dt="2023-03-14T19:19:45.214" v="1469" actId="2711"/>
          <ac:spMkLst>
            <pc:docMk/>
            <pc:sldMk cId="856519013" sldId="268"/>
            <ac:spMk id="2" creationId="{BB0B49FC-91C4-7E4C-B0DF-F13D8EA4BEBD}"/>
          </ac:spMkLst>
        </pc:spChg>
        <pc:spChg chg="mod ord">
          <ac:chgData name="Hadi Aghazadeh Kohneh Shahri" userId="b00fc067-4288-4d72-a1a2-55316581d833" providerId="ADAL" clId="{7710026D-8C54-4160-8254-8B66CD95900D}" dt="2023-03-14T19:19:45.214" v="1469" actId="2711"/>
          <ac:spMkLst>
            <pc:docMk/>
            <pc:sldMk cId="856519013" sldId="268"/>
            <ac:spMk id="4" creationId="{FD5BA6A9-CEA9-1F48-8C2B-13EE0DAE8F71}"/>
          </ac:spMkLst>
        </pc:spChg>
        <pc:spChg chg="add del mod">
          <ac:chgData name="Hadi Aghazadeh Kohneh Shahri" userId="b00fc067-4288-4d72-a1a2-55316581d833" providerId="ADAL" clId="{7710026D-8C54-4160-8254-8B66CD95900D}" dt="2023-03-08T18:28:36.770" v="539" actId="26606"/>
          <ac:spMkLst>
            <pc:docMk/>
            <pc:sldMk cId="856519013" sldId="268"/>
            <ac:spMk id="6" creationId="{0F96FE5B-6660-014B-C1F1-FE6EC0851234}"/>
          </ac:spMkLst>
        </pc:spChg>
        <pc:spChg chg="add del">
          <ac:chgData name="Hadi Aghazadeh Kohneh Shahri" userId="b00fc067-4288-4d72-a1a2-55316581d833" providerId="ADAL" clId="{7710026D-8C54-4160-8254-8B66CD95900D}" dt="2023-03-08T18:28:26.161" v="534" actId="26606"/>
          <ac:spMkLst>
            <pc:docMk/>
            <pc:sldMk cId="856519013" sldId="268"/>
            <ac:spMk id="12" creationId="{2C61293E-6EBE-43EF-A52C-9BEBFD7679D4}"/>
          </ac:spMkLst>
        </pc:spChg>
        <pc:spChg chg="add del">
          <ac:chgData name="Hadi Aghazadeh Kohneh Shahri" userId="b00fc067-4288-4d72-a1a2-55316581d833" providerId="ADAL" clId="{7710026D-8C54-4160-8254-8B66CD95900D}" dt="2023-03-08T18:28:26.161" v="534" actId="26606"/>
          <ac:spMkLst>
            <pc:docMk/>
            <pc:sldMk cId="856519013" sldId="268"/>
            <ac:spMk id="14" creationId="{21540236-BFD5-4A9D-8840-4703E7F76825}"/>
          </ac:spMkLst>
        </pc:spChg>
        <pc:spChg chg="add del">
          <ac:chgData name="Hadi Aghazadeh Kohneh Shahri" userId="b00fc067-4288-4d72-a1a2-55316581d833" providerId="ADAL" clId="{7710026D-8C54-4160-8254-8B66CD95900D}" dt="2023-03-08T18:28:35.873" v="536" actId="26606"/>
          <ac:spMkLst>
            <pc:docMk/>
            <pc:sldMk cId="856519013" sldId="268"/>
            <ac:spMk id="16" creationId="{AAD0DBB9-1A4B-4391-81D4-CB19F9AB918A}"/>
          </ac:spMkLst>
        </pc:spChg>
        <pc:spChg chg="add del">
          <ac:chgData name="Hadi Aghazadeh Kohneh Shahri" userId="b00fc067-4288-4d72-a1a2-55316581d833" providerId="ADAL" clId="{7710026D-8C54-4160-8254-8B66CD95900D}" dt="2023-03-08T18:28:35.873" v="536" actId="26606"/>
          <ac:spMkLst>
            <pc:docMk/>
            <pc:sldMk cId="856519013" sldId="268"/>
            <ac:spMk id="17" creationId="{BACC6370-2D7E-4714-9D71-7542949D7D5D}"/>
          </ac:spMkLst>
        </pc:spChg>
        <pc:spChg chg="add del">
          <ac:chgData name="Hadi Aghazadeh Kohneh Shahri" userId="b00fc067-4288-4d72-a1a2-55316581d833" providerId="ADAL" clId="{7710026D-8C54-4160-8254-8B66CD95900D}" dt="2023-03-08T18:28:35.873" v="536" actId="26606"/>
          <ac:spMkLst>
            <pc:docMk/>
            <pc:sldMk cId="856519013" sldId="268"/>
            <ac:spMk id="18" creationId="{063BBA22-50EA-4C4D-BE05-F1CE4E63AA56}"/>
          </ac:spMkLst>
        </pc:spChg>
        <pc:spChg chg="add del">
          <ac:chgData name="Hadi Aghazadeh Kohneh Shahri" userId="b00fc067-4288-4d72-a1a2-55316581d833" providerId="ADAL" clId="{7710026D-8C54-4160-8254-8B66CD95900D}" dt="2023-03-08T18:28:35.873" v="536" actId="26606"/>
          <ac:spMkLst>
            <pc:docMk/>
            <pc:sldMk cId="856519013" sldId="268"/>
            <ac:spMk id="19" creationId="{F68B3F68-107C-434F-AA38-110D5EA91B85}"/>
          </ac:spMkLst>
        </pc:spChg>
        <pc:spChg chg="add del">
          <ac:chgData name="Hadi Aghazadeh Kohneh Shahri" userId="b00fc067-4288-4d72-a1a2-55316581d833" providerId="ADAL" clId="{7710026D-8C54-4160-8254-8B66CD95900D}" dt="2023-03-08T18:28:36.759" v="538" actId="26606"/>
          <ac:spMkLst>
            <pc:docMk/>
            <pc:sldMk cId="856519013" sldId="268"/>
            <ac:spMk id="22" creationId="{2C61293E-6EBE-43EF-A52C-9BEBFD7679D4}"/>
          </ac:spMkLst>
        </pc:spChg>
        <pc:spChg chg="add del">
          <ac:chgData name="Hadi Aghazadeh Kohneh Shahri" userId="b00fc067-4288-4d72-a1a2-55316581d833" providerId="ADAL" clId="{7710026D-8C54-4160-8254-8B66CD95900D}" dt="2023-03-08T18:28:36.759" v="538" actId="26606"/>
          <ac:spMkLst>
            <pc:docMk/>
            <pc:sldMk cId="856519013" sldId="268"/>
            <ac:spMk id="24" creationId="{21540236-BFD5-4A9D-8840-4703E7F76825}"/>
          </ac:spMkLst>
        </pc:spChg>
        <pc:spChg chg="add del">
          <ac:chgData name="Hadi Aghazadeh Kohneh Shahri" userId="b00fc067-4288-4d72-a1a2-55316581d833" providerId="ADAL" clId="{7710026D-8C54-4160-8254-8B66CD95900D}" dt="2023-03-08T18:28:36.759" v="538" actId="26606"/>
          <ac:spMkLst>
            <pc:docMk/>
            <pc:sldMk cId="856519013" sldId="268"/>
            <ac:spMk id="25" creationId="{0F96FE5B-6660-014B-C1F1-FE6EC0851234}"/>
          </ac:spMkLst>
        </pc:spChg>
        <pc:spChg chg="add">
          <ac:chgData name="Hadi Aghazadeh Kohneh Shahri" userId="b00fc067-4288-4d72-a1a2-55316581d833" providerId="ADAL" clId="{7710026D-8C54-4160-8254-8B66CD95900D}" dt="2023-03-08T18:28:36.770" v="539" actId="26606"/>
          <ac:spMkLst>
            <pc:docMk/>
            <pc:sldMk cId="856519013" sldId="268"/>
            <ac:spMk id="27" creationId="{F13C74B1-5B17-4795-BED0-7140497B445A}"/>
          </ac:spMkLst>
        </pc:spChg>
        <pc:spChg chg="add">
          <ac:chgData name="Hadi Aghazadeh Kohneh Shahri" userId="b00fc067-4288-4d72-a1a2-55316581d833" providerId="ADAL" clId="{7710026D-8C54-4160-8254-8B66CD95900D}" dt="2023-03-08T18:28:36.770" v="539" actId="26606"/>
          <ac:spMkLst>
            <pc:docMk/>
            <pc:sldMk cId="856519013" sldId="268"/>
            <ac:spMk id="28" creationId="{D4974D33-8DC5-464E-8C6D-BE58F0669C17}"/>
          </ac:spMkLst>
        </pc:spChg>
        <pc:spChg chg="add mod">
          <ac:chgData name="Hadi Aghazadeh Kohneh Shahri" userId="b00fc067-4288-4d72-a1a2-55316581d833" providerId="ADAL" clId="{7710026D-8C54-4160-8254-8B66CD95900D}" dt="2023-03-15T14:39:58.721" v="3990" actId="20577"/>
          <ac:spMkLst>
            <pc:docMk/>
            <pc:sldMk cId="856519013" sldId="268"/>
            <ac:spMk id="29" creationId="{0F96FE5B-6660-014B-C1F1-FE6EC0851234}"/>
          </ac:spMkLst>
        </pc:spChg>
        <pc:graphicFrameChg chg="add del">
          <ac:chgData name="Hadi Aghazadeh Kohneh Shahri" userId="b00fc067-4288-4d72-a1a2-55316581d833" providerId="ADAL" clId="{7710026D-8C54-4160-8254-8B66CD95900D}" dt="2023-03-08T18:28:35.873" v="536" actId="26606"/>
          <ac:graphicFrameMkLst>
            <pc:docMk/>
            <pc:sldMk cId="856519013" sldId="268"/>
            <ac:graphicFrameMk id="20" creationId="{26F98836-0596-41D0-FB40-1B19251DE201}"/>
          </ac:graphicFrameMkLst>
        </pc:graphicFrameChg>
        <pc:picChg chg="add del">
          <ac:chgData name="Hadi Aghazadeh Kohneh Shahri" userId="b00fc067-4288-4d72-a1a2-55316581d833" providerId="ADAL" clId="{7710026D-8C54-4160-8254-8B66CD95900D}" dt="2023-03-08T18:28:26.161" v="534" actId="26606"/>
          <ac:picMkLst>
            <pc:docMk/>
            <pc:sldMk cId="856519013" sldId="268"/>
            <ac:picMk id="8" creationId="{0E9496D1-4576-136C-34E2-2C938D1946F7}"/>
          </ac:picMkLst>
        </pc:picChg>
        <pc:picChg chg="add del">
          <ac:chgData name="Hadi Aghazadeh Kohneh Shahri" userId="b00fc067-4288-4d72-a1a2-55316581d833" providerId="ADAL" clId="{7710026D-8C54-4160-8254-8B66CD95900D}" dt="2023-03-08T18:28:36.759" v="538" actId="26606"/>
          <ac:picMkLst>
            <pc:docMk/>
            <pc:sldMk cId="856519013" sldId="268"/>
            <ac:picMk id="23" creationId="{0E9496D1-4576-136C-34E2-2C938D1946F7}"/>
          </ac:picMkLst>
        </pc:picChg>
        <pc:picChg chg="add mod">
          <ac:chgData name="Hadi Aghazadeh Kohneh Shahri" userId="b00fc067-4288-4d72-a1a2-55316581d833" providerId="ADAL" clId="{7710026D-8C54-4160-8254-8B66CD95900D}" dt="2023-03-08T18:28:40.952" v="540" actId="27614"/>
          <ac:picMkLst>
            <pc:docMk/>
            <pc:sldMk cId="856519013" sldId="268"/>
            <ac:picMk id="30" creationId="{10C037FF-368B-6FFF-DF19-3945F90006C6}"/>
          </ac:picMkLst>
        </pc:picChg>
      </pc:sldChg>
      <pc:sldChg chg="del">
        <pc:chgData name="Hadi Aghazadeh Kohneh Shahri" userId="b00fc067-4288-4d72-a1a2-55316581d833" providerId="ADAL" clId="{7710026D-8C54-4160-8254-8B66CD95900D}" dt="2023-03-08T17:13:30.279" v="8" actId="47"/>
        <pc:sldMkLst>
          <pc:docMk/>
          <pc:sldMk cId="1721272513" sldId="269"/>
        </pc:sldMkLst>
      </pc:sldChg>
      <pc:sldChg chg="addSp delSp modSp add mod setBg modAnim modNotesTx">
        <pc:chgData name="Hadi Aghazadeh Kohneh Shahri" userId="b00fc067-4288-4d72-a1a2-55316581d833" providerId="ADAL" clId="{7710026D-8C54-4160-8254-8B66CD95900D}" dt="2023-03-15T16:44:03.371" v="4747"/>
        <pc:sldMkLst>
          <pc:docMk/>
          <pc:sldMk cId="4172650978" sldId="269"/>
        </pc:sldMkLst>
        <pc:spChg chg="mod">
          <ac:chgData name="Hadi Aghazadeh Kohneh Shahri" userId="b00fc067-4288-4d72-a1a2-55316581d833" providerId="ADAL" clId="{7710026D-8C54-4160-8254-8B66CD95900D}" dt="2023-03-14T19:24:20.689" v="1556" actId="1076"/>
          <ac:spMkLst>
            <pc:docMk/>
            <pc:sldMk cId="4172650978" sldId="269"/>
            <ac:spMk id="2" creationId="{BB0B49FC-91C4-7E4C-B0DF-F13D8EA4BEBD}"/>
          </ac:spMkLst>
        </pc:spChg>
        <pc:spChg chg="mod">
          <ac:chgData name="Hadi Aghazadeh Kohneh Shahri" userId="b00fc067-4288-4d72-a1a2-55316581d833" providerId="ADAL" clId="{7710026D-8C54-4160-8254-8B66CD95900D}" dt="2023-03-08T19:00:33.677" v="1112" actId="26606"/>
          <ac:spMkLst>
            <pc:docMk/>
            <pc:sldMk cId="4172650978" sldId="269"/>
            <ac:spMk id="4" creationId="{FD5BA6A9-CEA9-1F48-8C2B-13EE0DAE8F71}"/>
          </ac:spMkLst>
        </pc:spChg>
        <pc:spChg chg="add del mod">
          <ac:chgData name="Hadi Aghazadeh Kohneh Shahri" userId="b00fc067-4288-4d72-a1a2-55316581d833" providerId="ADAL" clId="{7710026D-8C54-4160-8254-8B66CD95900D}" dt="2023-03-08T18:58:51.643" v="1097" actId="26606"/>
          <ac:spMkLst>
            <pc:docMk/>
            <pc:sldMk cId="4172650978" sldId="269"/>
            <ac:spMk id="6" creationId="{0F96FE5B-6660-014B-C1F1-FE6EC0851234}"/>
          </ac:spMkLst>
        </pc:spChg>
        <pc:spChg chg="add del">
          <ac:chgData name="Hadi Aghazadeh Kohneh Shahri" userId="b00fc067-4288-4d72-a1a2-55316581d833" providerId="ADAL" clId="{7710026D-8C54-4160-8254-8B66CD95900D}" dt="2023-03-08T18:58:17.217" v="1078" actId="26606"/>
          <ac:spMkLst>
            <pc:docMk/>
            <pc:sldMk cId="4172650978" sldId="269"/>
            <ac:spMk id="11" creationId="{F837543A-6020-4505-A233-C9DB4BF74011}"/>
          </ac:spMkLst>
        </pc:spChg>
        <pc:spChg chg="add del">
          <ac:chgData name="Hadi Aghazadeh Kohneh Shahri" userId="b00fc067-4288-4d72-a1a2-55316581d833" providerId="ADAL" clId="{7710026D-8C54-4160-8254-8B66CD95900D}" dt="2023-03-08T18:58:09.823" v="1074" actId="26606"/>
          <ac:spMkLst>
            <pc:docMk/>
            <pc:sldMk cId="4172650978" sldId="269"/>
            <ac:spMk id="13" creationId="{B50AB553-2A96-4A92-96F2-93548E096954}"/>
          </ac:spMkLst>
        </pc:spChg>
        <pc:spChg chg="add del">
          <ac:chgData name="Hadi Aghazadeh Kohneh Shahri" userId="b00fc067-4288-4d72-a1a2-55316581d833" providerId="ADAL" clId="{7710026D-8C54-4160-8254-8B66CD95900D}" dt="2023-03-08T18:58:20.736" v="1082" actId="26606"/>
          <ac:spMkLst>
            <pc:docMk/>
            <pc:sldMk cId="4172650978" sldId="269"/>
            <ac:spMk id="14" creationId="{D1BDED99-B35B-4FEE-A274-8E8DB6FEEECF}"/>
          </ac:spMkLst>
        </pc:spChg>
        <pc:spChg chg="add del">
          <ac:chgData name="Hadi Aghazadeh Kohneh Shahri" userId="b00fc067-4288-4d72-a1a2-55316581d833" providerId="ADAL" clId="{7710026D-8C54-4160-8254-8B66CD95900D}" dt="2023-03-08T18:58:15.058" v="1076" actId="26606"/>
          <ac:spMkLst>
            <pc:docMk/>
            <pc:sldMk cId="4172650978" sldId="269"/>
            <ac:spMk id="15" creationId="{0F96FE5B-6660-014B-C1F1-FE6EC0851234}"/>
          </ac:spMkLst>
        </pc:spChg>
        <pc:spChg chg="add del">
          <ac:chgData name="Hadi Aghazadeh Kohneh Shahri" userId="b00fc067-4288-4d72-a1a2-55316581d833" providerId="ADAL" clId="{7710026D-8C54-4160-8254-8B66CD95900D}" dt="2023-03-08T18:58:17.217" v="1078" actId="26606"/>
          <ac:spMkLst>
            <pc:docMk/>
            <pc:sldMk cId="4172650978" sldId="269"/>
            <ac:spMk id="17" creationId="{CABBD4C1-E6F8-46F6-8152-A8A97490BF4D}"/>
          </ac:spMkLst>
        </pc:spChg>
        <pc:spChg chg="add del">
          <ac:chgData name="Hadi Aghazadeh Kohneh Shahri" userId="b00fc067-4288-4d72-a1a2-55316581d833" providerId="ADAL" clId="{7710026D-8C54-4160-8254-8B66CD95900D}" dt="2023-03-08T18:58:17.217" v="1078" actId="26606"/>
          <ac:spMkLst>
            <pc:docMk/>
            <pc:sldMk cId="4172650978" sldId="269"/>
            <ac:spMk id="18" creationId="{35B16301-FB18-48BA-A6DD-C37CAF6F9A18}"/>
          </ac:spMkLst>
        </pc:spChg>
        <pc:spChg chg="add del">
          <ac:chgData name="Hadi Aghazadeh Kohneh Shahri" userId="b00fc067-4288-4d72-a1a2-55316581d833" providerId="ADAL" clId="{7710026D-8C54-4160-8254-8B66CD95900D}" dt="2023-03-08T18:58:17.217" v="1078" actId="26606"/>
          <ac:spMkLst>
            <pc:docMk/>
            <pc:sldMk cId="4172650978" sldId="269"/>
            <ac:spMk id="19" creationId="{83BA5EF5-1FE9-4BF9-83BB-269BCDDF6156}"/>
          </ac:spMkLst>
        </pc:spChg>
        <pc:spChg chg="add del">
          <ac:chgData name="Hadi Aghazadeh Kohneh Shahri" userId="b00fc067-4288-4d72-a1a2-55316581d833" providerId="ADAL" clId="{7710026D-8C54-4160-8254-8B66CD95900D}" dt="2023-03-08T18:58:17.217" v="1078" actId="26606"/>
          <ac:spMkLst>
            <pc:docMk/>
            <pc:sldMk cId="4172650978" sldId="269"/>
            <ac:spMk id="20" creationId="{0F96FE5B-6660-014B-C1F1-FE6EC0851234}"/>
          </ac:spMkLst>
        </pc:spChg>
        <pc:spChg chg="add del">
          <ac:chgData name="Hadi Aghazadeh Kohneh Shahri" userId="b00fc067-4288-4d72-a1a2-55316581d833" providerId="ADAL" clId="{7710026D-8C54-4160-8254-8B66CD95900D}" dt="2023-03-08T18:58:17.217" v="1078" actId="26606"/>
          <ac:spMkLst>
            <pc:docMk/>
            <pc:sldMk cId="4172650978" sldId="269"/>
            <ac:spMk id="22" creationId="{C3C0D90E-074A-4F52-9B11-B52BEF4BCBE5}"/>
          </ac:spMkLst>
        </pc:spChg>
        <pc:spChg chg="add del">
          <ac:chgData name="Hadi Aghazadeh Kohneh Shahri" userId="b00fc067-4288-4d72-a1a2-55316581d833" providerId="ADAL" clId="{7710026D-8C54-4160-8254-8B66CD95900D}" dt="2023-03-08T18:58:17.217" v="1078" actId="26606"/>
          <ac:spMkLst>
            <pc:docMk/>
            <pc:sldMk cId="4172650978" sldId="269"/>
            <ac:spMk id="23" creationId="{88853921-7BC9-4BDE-ACAB-133C683C82D6}"/>
          </ac:spMkLst>
        </pc:spChg>
        <pc:spChg chg="add del">
          <ac:chgData name="Hadi Aghazadeh Kohneh Shahri" userId="b00fc067-4288-4d72-a1a2-55316581d833" providerId="ADAL" clId="{7710026D-8C54-4160-8254-8B66CD95900D}" dt="2023-03-08T18:58:17.217" v="1078" actId="26606"/>
          <ac:spMkLst>
            <pc:docMk/>
            <pc:sldMk cId="4172650978" sldId="269"/>
            <ac:spMk id="25" creationId="{09192968-3AE7-4470-A61C-97294BB92731}"/>
          </ac:spMkLst>
        </pc:spChg>
        <pc:spChg chg="add del">
          <ac:chgData name="Hadi Aghazadeh Kohneh Shahri" userId="b00fc067-4288-4d72-a1a2-55316581d833" providerId="ADAL" clId="{7710026D-8C54-4160-8254-8B66CD95900D}" dt="2023-03-08T18:58:17.217" v="1078" actId="26606"/>
          <ac:spMkLst>
            <pc:docMk/>
            <pc:sldMk cId="4172650978" sldId="269"/>
            <ac:spMk id="27" creationId="{3AB72E55-43E4-4356-BFE8-E2102CB0B505}"/>
          </ac:spMkLst>
        </pc:spChg>
        <pc:spChg chg="add del">
          <ac:chgData name="Hadi Aghazadeh Kohneh Shahri" userId="b00fc067-4288-4d72-a1a2-55316581d833" providerId="ADAL" clId="{7710026D-8C54-4160-8254-8B66CD95900D}" dt="2023-03-08T18:58:17.720" v="1080" actId="26606"/>
          <ac:spMkLst>
            <pc:docMk/>
            <pc:sldMk cId="4172650978" sldId="269"/>
            <ac:spMk id="29" creationId="{09588DA8-065E-4F6F-8EFD-43104AB2E0CF}"/>
          </ac:spMkLst>
        </pc:spChg>
        <pc:spChg chg="add del">
          <ac:chgData name="Hadi Aghazadeh Kohneh Shahri" userId="b00fc067-4288-4d72-a1a2-55316581d833" providerId="ADAL" clId="{7710026D-8C54-4160-8254-8B66CD95900D}" dt="2023-03-08T18:58:17.720" v="1080" actId="26606"/>
          <ac:spMkLst>
            <pc:docMk/>
            <pc:sldMk cId="4172650978" sldId="269"/>
            <ac:spMk id="30" creationId="{C4285719-470E-454C-AF62-8323075F1F5B}"/>
          </ac:spMkLst>
        </pc:spChg>
        <pc:spChg chg="add del">
          <ac:chgData name="Hadi Aghazadeh Kohneh Shahri" userId="b00fc067-4288-4d72-a1a2-55316581d833" providerId="ADAL" clId="{7710026D-8C54-4160-8254-8B66CD95900D}" dt="2023-03-08T18:58:17.720" v="1080" actId="26606"/>
          <ac:spMkLst>
            <pc:docMk/>
            <pc:sldMk cId="4172650978" sldId="269"/>
            <ac:spMk id="31" creationId="{CD9FE4EF-C4D8-49A0-B2FF-81D8DB7D8A24}"/>
          </ac:spMkLst>
        </pc:spChg>
        <pc:spChg chg="add del">
          <ac:chgData name="Hadi Aghazadeh Kohneh Shahri" userId="b00fc067-4288-4d72-a1a2-55316581d833" providerId="ADAL" clId="{7710026D-8C54-4160-8254-8B66CD95900D}" dt="2023-03-08T18:58:17.720" v="1080" actId="26606"/>
          <ac:spMkLst>
            <pc:docMk/>
            <pc:sldMk cId="4172650978" sldId="269"/>
            <ac:spMk id="32" creationId="{4300840D-0A0B-4512-BACA-B439D5B9C57C}"/>
          </ac:spMkLst>
        </pc:spChg>
        <pc:spChg chg="add del">
          <ac:chgData name="Hadi Aghazadeh Kohneh Shahri" userId="b00fc067-4288-4d72-a1a2-55316581d833" providerId="ADAL" clId="{7710026D-8C54-4160-8254-8B66CD95900D}" dt="2023-03-08T18:58:17.720" v="1080" actId="26606"/>
          <ac:spMkLst>
            <pc:docMk/>
            <pc:sldMk cId="4172650978" sldId="269"/>
            <ac:spMk id="33" creationId="{D2B78728-A580-49A7-84F9-6EF6F583ADE0}"/>
          </ac:spMkLst>
        </pc:spChg>
        <pc:spChg chg="add del">
          <ac:chgData name="Hadi Aghazadeh Kohneh Shahri" userId="b00fc067-4288-4d72-a1a2-55316581d833" providerId="ADAL" clId="{7710026D-8C54-4160-8254-8B66CD95900D}" dt="2023-03-08T18:58:17.720" v="1080" actId="26606"/>
          <ac:spMkLst>
            <pc:docMk/>
            <pc:sldMk cId="4172650978" sldId="269"/>
            <ac:spMk id="34" creationId="{38FAA1A1-D861-433F-88FA-1E9D6FD31D11}"/>
          </ac:spMkLst>
        </pc:spChg>
        <pc:spChg chg="add del">
          <ac:chgData name="Hadi Aghazadeh Kohneh Shahri" userId="b00fc067-4288-4d72-a1a2-55316581d833" providerId="ADAL" clId="{7710026D-8C54-4160-8254-8B66CD95900D}" dt="2023-03-08T18:58:17.720" v="1080" actId="26606"/>
          <ac:spMkLst>
            <pc:docMk/>
            <pc:sldMk cId="4172650978" sldId="269"/>
            <ac:spMk id="35" creationId="{8D71EDA1-87BF-4D5D-AB79-F346FD19278A}"/>
          </ac:spMkLst>
        </pc:spChg>
        <pc:spChg chg="add del">
          <ac:chgData name="Hadi Aghazadeh Kohneh Shahri" userId="b00fc067-4288-4d72-a1a2-55316581d833" providerId="ADAL" clId="{7710026D-8C54-4160-8254-8B66CD95900D}" dt="2023-03-08T18:58:17.720" v="1080" actId="26606"/>
          <ac:spMkLst>
            <pc:docMk/>
            <pc:sldMk cId="4172650978" sldId="269"/>
            <ac:spMk id="36" creationId="{0F96FE5B-6660-014B-C1F1-FE6EC0851234}"/>
          </ac:spMkLst>
        </pc:spChg>
        <pc:spChg chg="add del">
          <ac:chgData name="Hadi Aghazadeh Kohneh Shahri" userId="b00fc067-4288-4d72-a1a2-55316581d833" providerId="ADAL" clId="{7710026D-8C54-4160-8254-8B66CD95900D}" dt="2023-03-08T18:58:20.736" v="1082" actId="26606"/>
          <ac:spMkLst>
            <pc:docMk/>
            <pc:sldMk cId="4172650978" sldId="269"/>
            <ac:spMk id="38" creationId="{5D13CC36-B950-4F02-9BAF-9A7EB267398C}"/>
          </ac:spMkLst>
        </pc:spChg>
        <pc:spChg chg="add del">
          <ac:chgData name="Hadi Aghazadeh Kohneh Shahri" userId="b00fc067-4288-4d72-a1a2-55316581d833" providerId="ADAL" clId="{7710026D-8C54-4160-8254-8B66CD95900D}" dt="2023-03-08T18:58:20.736" v="1082" actId="26606"/>
          <ac:spMkLst>
            <pc:docMk/>
            <pc:sldMk cId="4172650978" sldId="269"/>
            <ac:spMk id="40" creationId="{0F96FE5B-6660-014B-C1F1-FE6EC0851234}"/>
          </ac:spMkLst>
        </pc:spChg>
        <pc:spChg chg="add del">
          <ac:chgData name="Hadi Aghazadeh Kohneh Shahri" userId="b00fc067-4288-4d72-a1a2-55316581d833" providerId="ADAL" clId="{7710026D-8C54-4160-8254-8B66CD95900D}" dt="2023-03-08T18:58:22.032" v="1084" actId="26606"/>
          <ac:spMkLst>
            <pc:docMk/>
            <pc:sldMk cId="4172650978" sldId="269"/>
            <ac:spMk id="42" creationId="{0F96FE5B-6660-014B-C1F1-FE6EC0851234}"/>
          </ac:spMkLst>
        </pc:spChg>
        <pc:spChg chg="add del">
          <ac:chgData name="Hadi Aghazadeh Kohneh Shahri" userId="b00fc067-4288-4d72-a1a2-55316581d833" providerId="ADAL" clId="{7710026D-8C54-4160-8254-8B66CD95900D}" dt="2023-03-08T18:58:28.798" v="1086" actId="26606"/>
          <ac:spMkLst>
            <pc:docMk/>
            <pc:sldMk cId="4172650978" sldId="269"/>
            <ac:spMk id="45" creationId="{0F96FE5B-6660-014B-C1F1-FE6EC0851234}"/>
          </ac:spMkLst>
        </pc:spChg>
        <pc:spChg chg="add del">
          <ac:chgData name="Hadi Aghazadeh Kohneh Shahri" userId="b00fc067-4288-4d72-a1a2-55316581d833" providerId="ADAL" clId="{7710026D-8C54-4160-8254-8B66CD95900D}" dt="2023-03-08T18:58:36.137" v="1090" actId="26606"/>
          <ac:spMkLst>
            <pc:docMk/>
            <pc:sldMk cId="4172650978" sldId="269"/>
            <ac:spMk id="51" creationId="{F944E337-3E5D-4A1F-A5A1-2057F25B8A7B}"/>
          </ac:spMkLst>
        </pc:spChg>
        <pc:spChg chg="add del">
          <ac:chgData name="Hadi Aghazadeh Kohneh Shahri" userId="b00fc067-4288-4d72-a1a2-55316581d833" providerId="ADAL" clId="{7710026D-8C54-4160-8254-8B66CD95900D}" dt="2023-03-08T18:58:36.137" v="1090" actId="26606"/>
          <ac:spMkLst>
            <pc:docMk/>
            <pc:sldMk cId="4172650978" sldId="269"/>
            <ac:spMk id="52" creationId="{4DA50D69-7CF7-4844-B844-A2B821C77F24}"/>
          </ac:spMkLst>
        </pc:spChg>
        <pc:spChg chg="add del">
          <ac:chgData name="Hadi Aghazadeh Kohneh Shahri" userId="b00fc067-4288-4d72-a1a2-55316581d833" providerId="ADAL" clId="{7710026D-8C54-4160-8254-8B66CD95900D}" dt="2023-03-08T18:58:36.137" v="1090" actId="26606"/>
          <ac:spMkLst>
            <pc:docMk/>
            <pc:sldMk cId="4172650978" sldId="269"/>
            <ac:spMk id="54" creationId="{0F96FE5B-6660-014B-C1F1-FE6EC0851234}"/>
          </ac:spMkLst>
        </pc:spChg>
        <pc:spChg chg="add del">
          <ac:chgData name="Hadi Aghazadeh Kohneh Shahri" userId="b00fc067-4288-4d72-a1a2-55316581d833" providerId="ADAL" clId="{7710026D-8C54-4160-8254-8B66CD95900D}" dt="2023-03-08T18:58:46.247" v="1092" actId="26606"/>
          <ac:spMkLst>
            <pc:docMk/>
            <pc:sldMk cId="4172650978" sldId="269"/>
            <ac:spMk id="56" creationId="{E51BA4DF-2BD4-4EC2-B1DB-B27C8AC71864}"/>
          </ac:spMkLst>
        </pc:spChg>
        <pc:spChg chg="add del">
          <ac:chgData name="Hadi Aghazadeh Kohneh Shahri" userId="b00fc067-4288-4d72-a1a2-55316581d833" providerId="ADAL" clId="{7710026D-8C54-4160-8254-8B66CD95900D}" dt="2023-03-08T18:58:46.247" v="1092" actId="26606"/>
          <ac:spMkLst>
            <pc:docMk/>
            <pc:sldMk cId="4172650978" sldId="269"/>
            <ac:spMk id="58" creationId="{0F96FE5B-6660-014B-C1F1-FE6EC0851234}"/>
          </ac:spMkLst>
        </pc:spChg>
        <pc:spChg chg="add del">
          <ac:chgData name="Hadi Aghazadeh Kohneh Shahri" userId="b00fc067-4288-4d72-a1a2-55316581d833" providerId="ADAL" clId="{7710026D-8C54-4160-8254-8B66CD95900D}" dt="2023-03-08T18:58:49.855" v="1094" actId="26606"/>
          <ac:spMkLst>
            <pc:docMk/>
            <pc:sldMk cId="4172650978" sldId="269"/>
            <ac:spMk id="60" creationId="{0F96FE5B-6660-014B-C1F1-FE6EC0851234}"/>
          </ac:spMkLst>
        </pc:spChg>
        <pc:spChg chg="add del">
          <ac:chgData name="Hadi Aghazadeh Kohneh Shahri" userId="b00fc067-4288-4d72-a1a2-55316581d833" providerId="ADAL" clId="{7710026D-8C54-4160-8254-8B66CD95900D}" dt="2023-03-08T18:58:51.625" v="1096" actId="26606"/>
          <ac:spMkLst>
            <pc:docMk/>
            <pc:sldMk cId="4172650978" sldId="269"/>
            <ac:spMk id="64" creationId="{F944E337-3E5D-4A1F-A5A1-2057F25B8A7B}"/>
          </ac:spMkLst>
        </pc:spChg>
        <pc:spChg chg="add del">
          <ac:chgData name="Hadi Aghazadeh Kohneh Shahri" userId="b00fc067-4288-4d72-a1a2-55316581d833" providerId="ADAL" clId="{7710026D-8C54-4160-8254-8B66CD95900D}" dt="2023-03-08T18:58:51.625" v="1096" actId="26606"/>
          <ac:spMkLst>
            <pc:docMk/>
            <pc:sldMk cId="4172650978" sldId="269"/>
            <ac:spMk id="65" creationId="{4DA50D69-7CF7-4844-B844-A2B821C77F24}"/>
          </ac:spMkLst>
        </pc:spChg>
        <pc:spChg chg="add del">
          <ac:chgData name="Hadi Aghazadeh Kohneh Shahri" userId="b00fc067-4288-4d72-a1a2-55316581d833" providerId="ADAL" clId="{7710026D-8C54-4160-8254-8B66CD95900D}" dt="2023-03-08T18:58:51.625" v="1096" actId="26606"/>
          <ac:spMkLst>
            <pc:docMk/>
            <pc:sldMk cId="4172650978" sldId="269"/>
            <ac:spMk id="67" creationId="{0F96FE5B-6660-014B-C1F1-FE6EC0851234}"/>
          </ac:spMkLst>
        </pc:spChg>
        <pc:spChg chg="add del">
          <ac:chgData name="Hadi Aghazadeh Kohneh Shahri" userId="b00fc067-4288-4d72-a1a2-55316581d833" providerId="ADAL" clId="{7710026D-8C54-4160-8254-8B66CD95900D}" dt="2023-03-08T19:00:33.677" v="1112" actId="26606"/>
          <ac:spMkLst>
            <pc:docMk/>
            <pc:sldMk cId="4172650978" sldId="269"/>
            <ac:spMk id="69" creationId="{E51BA4DF-2BD4-4EC2-B1DB-B27C8AC71864}"/>
          </ac:spMkLst>
        </pc:spChg>
        <pc:spChg chg="add mod">
          <ac:chgData name="Hadi Aghazadeh Kohneh Shahri" userId="b00fc067-4288-4d72-a1a2-55316581d833" providerId="ADAL" clId="{7710026D-8C54-4160-8254-8B66CD95900D}" dt="2023-03-14T19:25:31.242" v="1587" actId="20577"/>
          <ac:spMkLst>
            <pc:docMk/>
            <pc:sldMk cId="4172650978" sldId="269"/>
            <ac:spMk id="71" creationId="{0F96FE5B-6660-014B-C1F1-FE6EC0851234}"/>
          </ac:spMkLst>
        </pc:spChg>
        <pc:spChg chg="add">
          <ac:chgData name="Hadi Aghazadeh Kohneh Shahri" userId="b00fc067-4288-4d72-a1a2-55316581d833" providerId="ADAL" clId="{7710026D-8C54-4160-8254-8B66CD95900D}" dt="2023-03-08T19:00:33.677" v="1112" actId="26606"/>
          <ac:spMkLst>
            <pc:docMk/>
            <pc:sldMk cId="4172650978" sldId="269"/>
            <ac:spMk id="1033" creationId="{560AFAAC-EA6C-45A9-9E03-C9C9F0193B4F}"/>
          </ac:spMkLst>
        </pc:spChg>
        <pc:spChg chg="add">
          <ac:chgData name="Hadi Aghazadeh Kohneh Shahri" userId="b00fc067-4288-4d72-a1a2-55316581d833" providerId="ADAL" clId="{7710026D-8C54-4160-8254-8B66CD95900D}" dt="2023-03-08T19:00:33.677" v="1112" actId="26606"/>
          <ac:spMkLst>
            <pc:docMk/>
            <pc:sldMk cId="4172650978" sldId="269"/>
            <ac:spMk id="1035" creationId="{83549E37-C86B-4401-90BD-D8BF83859F14}"/>
          </ac:spMkLst>
        </pc:spChg>
        <pc:spChg chg="add">
          <ac:chgData name="Hadi Aghazadeh Kohneh Shahri" userId="b00fc067-4288-4d72-a1a2-55316581d833" providerId="ADAL" clId="{7710026D-8C54-4160-8254-8B66CD95900D}" dt="2023-03-08T19:00:33.677" v="1112" actId="26606"/>
          <ac:spMkLst>
            <pc:docMk/>
            <pc:sldMk cId="4172650978" sldId="269"/>
            <ac:spMk id="1037" creationId="{8A17784E-76D8-4521-A77D-0D2EBB923004}"/>
          </ac:spMkLst>
        </pc:spChg>
        <pc:spChg chg="add">
          <ac:chgData name="Hadi Aghazadeh Kohneh Shahri" userId="b00fc067-4288-4d72-a1a2-55316581d833" providerId="ADAL" clId="{7710026D-8C54-4160-8254-8B66CD95900D}" dt="2023-03-08T19:00:33.677" v="1112" actId="26606"/>
          <ac:spMkLst>
            <pc:docMk/>
            <pc:sldMk cId="4172650978" sldId="269"/>
            <ac:spMk id="1039" creationId="{C0036C6B-F09C-4EAB-AE02-8D056EE74856}"/>
          </ac:spMkLst>
        </pc:spChg>
        <pc:spChg chg="add">
          <ac:chgData name="Hadi Aghazadeh Kohneh Shahri" userId="b00fc067-4288-4d72-a1a2-55316581d833" providerId="ADAL" clId="{7710026D-8C54-4160-8254-8B66CD95900D}" dt="2023-03-08T19:00:33.677" v="1112" actId="26606"/>
          <ac:spMkLst>
            <pc:docMk/>
            <pc:sldMk cId="4172650978" sldId="269"/>
            <ac:spMk id="1041" creationId="{FC8D5885-2804-4D3C-BE31-902E4D3279B0}"/>
          </ac:spMkLst>
        </pc:spChg>
        <pc:graphicFrameChg chg="add del">
          <ac:chgData name="Hadi Aghazadeh Kohneh Shahri" userId="b00fc067-4288-4d72-a1a2-55316581d833" providerId="ADAL" clId="{7710026D-8C54-4160-8254-8B66CD95900D}" dt="2023-03-08T18:58:09.823" v="1074" actId="26606"/>
          <ac:graphicFrameMkLst>
            <pc:docMk/>
            <pc:sldMk cId="4172650978" sldId="269"/>
            <ac:graphicFrameMk id="8" creationId="{821905DF-A4FF-84ED-C992-24C53F90739C}"/>
          </ac:graphicFrameMkLst>
        </pc:graphicFrameChg>
        <pc:graphicFrameChg chg="add del">
          <ac:chgData name="Hadi Aghazadeh Kohneh Shahri" userId="b00fc067-4288-4d72-a1a2-55316581d833" providerId="ADAL" clId="{7710026D-8C54-4160-8254-8B66CD95900D}" dt="2023-03-08T18:58:33.029" v="1088" actId="26606"/>
          <ac:graphicFrameMkLst>
            <pc:docMk/>
            <pc:sldMk cId="4172650978" sldId="269"/>
            <ac:graphicFrameMk id="49" creationId="{82B70DF3-4844-1D53-0206-365224493A3C}"/>
          </ac:graphicFrameMkLst>
        </pc:graphicFrameChg>
        <pc:picChg chg="add del">
          <ac:chgData name="Hadi Aghazadeh Kohneh Shahri" userId="b00fc067-4288-4d72-a1a2-55316581d833" providerId="ADAL" clId="{7710026D-8C54-4160-8254-8B66CD95900D}" dt="2023-03-08T18:58:09.823" v="1074" actId="26606"/>
          <ac:picMkLst>
            <pc:docMk/>
            <pc:sldMk cId="4172650978" sldId="269"/>
            <ac:picMk id="9" creationId="{944B7BB7-0BEA-3F88-C99A-4C925396F0F5}"/>
          </ac:picMkLst>
        </pc:picChg>
        <pc:picChg chg="add del">
          <ac:chgData name="Hadi Aghazadeh Kohneh Shahri" userId="b00fc067-4288-4d72-a1a2-55316581d833" providerId="ADAL" clId="{7710026D-8C54-4160-8254-8B66CD95900D}" dt="2023-03-08T18:58:15.058" v="1076" actId="26606"/>
          <ac:picMkLst>
            <pc:docMk/>
            <pc:sldMk cId="4172650978" sldId="269"/>
            <ac:picMk id="16" creationId="{EC029005-4D65-6681-37C2-764EA463E2E0}"/>
          </ac:picMkLst>
        </pc:picChg>
        <pc:picChg chg="add del">
          <ac:chgData name="Hadi Aghazadeh Kohneh Shahri" userId="b00fc067-4288-4d72-a1a2-55316581d833" providerId="ADAL" clId="{7710026D-8C54-4160-8254-8B66CD95900D}" dt="2023-03-08T18:58:20.736" v="1082" actId="26606"/>
          <ac:picMkLst>
            <pc:docMk/>
            <pc:sldMk cId="4172650978" sldId="269"/>
            <ac:picMk id="39" creationId="{BD3068A3-F83C-EECE-FAE5-7EB5F71E7123}"/>
          </ac:picMkLst>
        </pc:picChg>
        <pc:picChg chg="add del">
          <ac:chgData name="Hadi Aghazadeh Kohneh Shahri" userId="b00fc067-4288-4d72-a1a2-55316581d833" providerId="ADAL" clId="{7710026D-8C54-4160-8254-8B66CD95900D}" dt="2023-03-08T18:58:22.032" v="1084" actId="26606"/>
          <ac:picMkLst>
            <pc:docMk/>
            <pc:sldMk cId="4172650978" sldId="269"/>
            <ac:picMk id="43" creationId="{5C3D3D53-AE63-9E49-138D-49C8DA89D70A}"/>
          </ac:picMkLst>
        </pc:picChg>
        <pc:picChg chg="add del">
          <ac:chgData name="Hadi Aghazadeh Kohneh Shahri" userId="b00fc067-4288-4d72-a1a2-55316581d833" providerId="ADAL" clId="{7710026D-8C54-4160-8254-8B66CD95900D}" dt="2023-03-08T18:58:28.798" v="1086" actId="26606"/>
          <ac:picMkLst>
            <pc:docMk/>
            <pc:sldMk cId="4172650978" sldId="269"/>
            <ac:picMk id="46" creationId="{EC029005-4D65-6681-37C2-764EA463E2E0}"/>
          </ac:picMkLst>
        </pc:picChg>
        <pc:picChg chg="add del">
          <ac:chgData name="Hadi Aghazadeh Kohneh Shahri" userId="b00fc067-4288-4d72-a1a2-55316581d833" providerId="ADAL" clId="{7710026D-8C54-4160-8254-8B66CD95900D}" dt="2023-03-08T18:58:36.137" v="1090" actId="26606"/>
          <ac:picMkLst>
            <pc:docMk/>
            <pc:sldMk cId="4172650978" sldId="269"/>
            <ac:picMk id="53" creationId="{0CDFE88B-075C-0D46-CBF2-142669767BF7}"/>
          </ac:picMkLst>
        </pc:picChg>
        <pc:picChg chg="add del">
          <ac:chgData name="Hadi Aghazadeh Kohneh Shahri" userId="b00fc067-4288-4d72-a1a2-55316581d833" providerId="ADAL" clId="{7710026D-8C54-4160-8254-8B66CD95900D}" dt="2023-03-08T18:58:46.247" v="1092" actId="26606"/>
          <ac:picMkLst>
            <pc:docMk/>
            <pc:sldMk cId="4172650978" sldId="269"/>
            <ac:picMk id="57" creationId="{4CB3F099-B44F-B70B-C7B8-417D177EDCBA}"/>
          </ac:picMkLst>
        </pc:picChg>
        <pc:picChg chg="add del">
          <ac:chgData name="Hadi Aghazadeh Kohneh Shahri" userId="b00fc067-4288-4d72-a1a2-55316581d833" providerId="ADAL" clId="{7710026D-8C54-4160-8254-8B66CD95900D}" dt="2023-03-08T18:58:49.855" v="1094" actId="26606"/>
          <ac:picMkLst>
            <pc:docMk/>
            <pc:sldMk cId="4172650978" sldId="269"/>
            <ac:picMk id="61" creationId="{EC029005-4D65-6681-37C2-764EA463E2E0}"/>
          </ac:picMkLst>
        </pc:picChg>
        <pc:picChg chg="add del">
          <ac:chgData name="Hadi Aghazadeh Kohneh Shahri" userId="b00fc067-4288-4d72-a1a2-55316581d833" providerId="ADAL" clId="{7710026D-8C54-4160-8254-8B66CD95900D}" dt="2023-03-08T18:58:51.625" v="1096" actId="26606"/>
          <ac:picMkLst>
            <pc:docMk/>
            <pc:sldMk cId="4172650978" sldId="269"/>
            <ac:picMk id="66" creationId="{0CDFE88B-075C-0D46-CBF2-142669767BF7}"/>
          </ac:picMkLst>
        </pc:picChg>
        <pc:picChg chg="add del">
          <ac:chgData name="Hadi Aghazadeh Kohneh Shahri" userId="b00fc067-4288-4d72-a1a2-55316581d833" providerId="ADAL" clId="{7710026D-8C54-4160-8254-8B66CD95900D}" dt="2023-03-08T19:00:23.347" v="1108" actId="478"/>
          <ac:picMkLst>
            <pc:docMk/>
            <pc:sldMk cId="4172650978" sldId="269"/>
            <ac:picMk id="70" creationId="{4CB3F099-B44F-B70B-C7B8-417D177EDCBA}"/>
          </ac:picMkLst>
        </pc:picChg>
        <pc:picChg chg="add del">
          <ac:chgData name="Hadi Aghazadeh Kohneh Shahri" userId="b00fc067-4288-4d72-a1a2-55316581d833" providerId="ADAL" clId="{7710026D-8C54-4160-8254-8B66CD95900D}" dt="2023-03-08T18:46:41.428" v="945" actId="478"/>
          <ac:picMkLst>
            <pc:docMk/>
            <pc:sldMk cId="4172650978" sldId="269"/>
            <ac:picMk id="1026" creationId="{54C6F27A-9699-FD0D-87C3-4B7F4B1033E7}"/>
          </ac:picMkLst>
        </pc:picChg>
        <pc:picChg chg="add mod ord">
          <ac:chgData name="Hadi Aghazadeh Kohneh Shahri" userId="b00fc067-4288-4d72-a1a2-55316581d833" providerId="ADAL" clId="{7710026D-8C54-4160-8254-8B66CD95900D}" dt="2023-03-08T19:00:33.677" v="1112" actId="26606"/>
          <ac:picMkLst>
            <pc:docMk/>
            <pc:sldMk cId="4172650978" sldId="269"/>
            <ac:picMk id="1028" creationId="{BD460133-7F98-F2D6-23FA-31D7869C5087}"/>
          </ac:picMkLst>
        </pc:picChg>
        <pc:cxnChg chg="add del">
          <ac:chgData name="Hadi Aghazadeh Kohneh Shahri" userId="b00fc067-4288-4d72-a1a2-55316581d833" providerId="ADAL" clId="{7710026D-8C54-4160-8254-8B66CD95900D}" dt="2023-03-08T18:58:15.058" v="1076" actId="26606"/>
          <ac:cxnSpMkLst>
            <pc:docMk/>
            <pc:sldMk cId="4172650978" sldId="269"/>
            <ac:cxnSpMk id="12" creationId="{A7F400EE-A8A5-48AF-B4D6-291B52C6F0B0}"/>
          </ac:cxnSpMkLst>
        </pc:cxnChg>
        <pc:cxnChg chg="add del">
          <ac:chgData name="Hadi Aghazadeh Kohneh Shahri" userId="b00fc067-4288-4d72-a1a2-55316581d833" providerId="ADAL" clId="{7710026D-8C54-4160-8254-8B66CD95900D}" dt="2023-03-08T18:58:17.217" v="1078" actId="26606"/>
          <ac:cxnSpMkLst>
            <pc:docMk/>
            <pc:sldMk cId="4172650978" sldId="269"/>
            <ac:cxnSpMk id="21" creationId="{4B3BCACB-5880-460B-9606-8C433A9AF99D}"/>
          </ac:cxnSpMkLst>
        </pc:cxnChg>
        <pc:cxnChg chg="add del">
          <ac:chgData name="Hadi Aghazadeh Kohneh Shahri" userId="b00fc067-4288-4d72-a1a2-55316581d833" providerId="ADAL" clId="{7710026D-8C54-4160-8254-8B66CD95900D}" dt="2023-03-08T18:58:28.798" v="1086" actId="26606"/>
          <ac:cxnSpMkLst>
            <pc:docMk/>
            <pc:sldMk cId="4172650978" sldId="269"/>
            <ac:cxnSpMk id="47" creationId="{A7F400EE-A8A5-48AF-B4D6-291B52C6F0B0}"/>
          </ac:cxnSpMkLst>
        </pc:cxnChg>
        <pc:cxnChg chg="add del">
          <ac:chgData name="Hadi Aghazadeh Kohneh Shahri" userId="b00fc067-4288-4d72-a1a2-55316581d833" providerId="ADAL" clId="{7710026D-8C54-4160-8254-8B66CD95900D}" dt="2023-03-08T18:58:49.855" v="1094" actId="26606"/>
          <ac:cxnSpMkLst>
            <pc:docMk/>
            <pc:sldMk cId="4172650978" sldId="269"/>
            <ac:cxnSpMk id="62" creationId="{A7F400EE-A8A5-48AF-B4D6-291B52C6F0B0}"/>
          </ac:cxnSpMkLst>
        </pc:cxnChg>
      </pc:sldChg>
      <pc:sldChg chg="del">
        <pc:chgData name="Hadi Aghazadeh Kohneh Shahri" userId="b00fc067-4288-4d72-a1a2-55316581d833" providerId="ADAL" clId="{7710026D-8C54-4160-8254-8B66CD95900D}" dt="2023-03-08T17:13:30.079" v="7" actId="47"/>
        <pc:sldMkLst>
          <pc:docMk/>
          <pc:sldMk cId="688170656" sldId="270"/>
        </pc:sldMkLst>
      </pc:sldChg>
      <pc:sldChg chg="addSp delSp modSp add mod setBg modNotesTx">
        <pc:chgData name="Hadi Aghazadeh Kohneh Shahri" userId="b00fc067-4288-4d72-a1a2-55316581d833" providerId="ADAL" clId="{7710026D-8C54-4160-8254-8B66CD95900D}" dt="2023-03-15T15:44:19.346" v="4589" actId="20577"/>
        <pc:sldMkLst>
          <pc:docMk/>
          <pc:sldMk cId="1363753338" sldId="270"/>
        </pc:sldMkLst>
        <pc:spChg chg="mod">
          <ac:chgData name="Hadi Aghazadeh Kohneh Shahri" userId="b00fc067-4288-4d72-a1a2-55316581d833" providerId="ADAL" clId="{7710026D-8C54-4160-8254-8B66CD95900D}" dt="2023-03-08T18:29:58.950" v="570" actId="404"/>
          <ac:spMkLst>
            <pc:docMk/>
            <pc:sldMk cId="1363753338" sldId="270"/>
            <ac:spMk id="2" creationId="{BB0B49FC-91C4-7E4C-B0DF-F13D8EA4BEBD}"/>
          </ac:spMkLst>
        </pc:spChg>
        <pc:spChg chg="add del mod">
          <ac:chgData name="Hadi Aghazadeh Kohneh Shahri" userId="b00fc067-4288-4d72-a1a2-55316581d833" providerId="ADAL" clId="{7710026D-8C54-4160-8254-8B66CD95900D}" dt="2023-03-14T19:21:22.583" v="1535"/>
          <ac:spMkLst>
            <pc:docMk/>
            <pc:sldMk cId="1363753338" sldId="270"/>
            <ac:spMk id="3" creationId="{7F186B5A-7322-3887-1490-6EB829423C15}"/>
          </ac:spMkLst>
        </pc:spChg>
        <pc:spChg chg="mod ord">
          <ac:chgData name="Hadi Aghazadeh Kohneh Shahri" userId="b00fc067-4288-4d72-a1a2-55316581d833" providerId="ADAL" clId="{7710026D-8C54-4160-8254-8B66CD95900D}" dt="2023-03-08T18:27:22.160" v="532" actId="26606"/>
          <ac:spMkLst>
            <pc:docMk/>
            <pc:sldMk cId="1363753338" sldId="270"/>
            <ac:spMk id="4" creationId="{FD5BA6A9-CEA9-1F48-8C2B-13EE0DAE8F71}"/>
          </ac:spMkLst>
        </pc:spChg>
        <pc:spChg chg="mod">
          <ac:chgData name="Hadi Aghazadeh Kohneh Shahri" userId="b00fc067-4288-4d72-a1a2-55316581d833" providerId="ADAL" clId="{7710026D-8C54-4160-8254-8B66CD95900D}" dt="2023-03-14T19:20:09.861" v="1483" actId="20577"/>
          <ac:spMkLst>
            <pc:docMk/>
            <pc:sldMk cId="1363753338" sldId="270"/>
            <ac:spMk id="6" creationId="{0F96FE5B-6660-014B-C1F1-FE6EC0851234}"/>
          </ac:spMkLst>
        </pc:spChg>
        <pc:spChg chg="add mod">
          <ac:chgData name="Hadi Aghazadeh Kohneh Shahri" userId="b00fc067-4288-4d72-a1a2-55316581d833" providerId="ADAL" clId="{7710026D-8C54-4160-8254-8B66CD95900D}" dt="2023-03-14T20:21:26.916" v="1702" actId="20577"/>
          <ac:spMkLst>
            <pc:docMk/>
            <pc:sldMk cId="1363753338" sldId="270"/>
            <ac:spMk id="7" creationId="{E489006A-07D6-557A-67A6-E2981A74C9B2}"/>
          </ac:spMkLst>
        </pc:spChg>
        <pc:spChg chg="add">
          <ac:chgData name="Hadi Aghazadeh Kohneh Shahri" userId="b00fc067-4288-4d72-a1a2-55316581d833" providerId="ADAL" clId="{7710026D-8C54-4160-8254-8B66CD95900D}" dt="2023-03-08T18:27:22.160" v="532" actId="26606"/>
          <ac:spMkLst>
            <pc:docMk/>
            <pc:sldMk cId="1363753338" sldId="270"/>
            <ac:spMk id="11" creationId="{F13C74B1-5B17-4795-BED0-7140497B445A}"/>
          </ac:spMkLst>
        </pc:spChg>
        <pc:spChg chg="add">
          <ac:chgData name="Hadi Aghazadeh Kohneh Shahri" userId="b00fc067-4288-4d72-a1a2-55316581d833" providerId="ADAL" clId="{7710026D-8C54-4160-8254-8B66CD95900D}" dt="2023-03-08T18:27:22.160" v="532" actId="26606"/>
          <ac:spMkLst>
            <pc:docMk/>
            <pc:sldMk cId="1363753338" sldId="270"/>
            <ac:spMk id="13" creationId="{D4974D33-8DC5-464E-8C6D-BE58F0669C17}"/>
          </ac:spMkLst>
        </pc:spChg>
        <pc:picChg chg="add mod">
          <ac:chgData name="Hadi Aghazadeh Kohneh Shahri" userId="b00fc067-4288-4d72-a1a2-55316581d833" providerId="ADAL" clId="{7710026D-8C54-4160-8254-8B66CD95900D}" dt="2023-03-08T18:27:22.160" v="532" actId="26606"/>
          <ac:picMkLst>
            <pc:docMk/>
            <pc:sldMk cId="1363753338" sldId="270"/>
            <ac:picMk id="5" creationId="{60B0B66B-DB5A-CD50-2D6A-7555AD713EE1}"/>
          </ac:picMkLst>
        </pc:picChg>
      </pc:sldChg>
      <pc:sldChg chg="addSp delSp modSp new mod setBg modNotesTx">
        <pc:chgData name="Hadi Aghazadeh Kohneh Shahri" userId="b00fc067-4288-4d72-a1a2-55316581d833" providerId="ADAL" clId="{7710026D-8C54-4160-8254-8B66CD95900D}" dt="2023-03-15T15:57:48.330" v="4652" actId="20577"/>
        <pc:sldMkLst>
          <pc:docMk/>
          <pc:sldMk cId="381574033" sldId="271"/>
        </pc:sldMkLst>
        <pc:spChg chg="mod">
          <ac:chgData name="Hadi Aghazadeh Kohneh Shahri" userId="b00fc067-4288-4d72-a1a2-55316581d833" providerId="ADAL" clId="{7710026D-8C54-4160-8254-8B66CD95900D}" dt="2023-03-14T20:22:09.940" v="1703" actId="14100"/>
          <ac:spMkLst>
            <pc:docMk/>
            <pc:sldMk cId="381574033" sldId="271"/>
            <ac:spMk id="2" creationId="{32097484-8154-FF3E-0EAD-64BA33772EF5}"/>
          </ac:spMkLst>
        </pc:spChg>
        <pc:spChg chg="mod">
          <ac:chgData name="Hadi Aghazadeh Kohneh Shahri" userId="b00fc067-4288-4d72-a1a2-55316581d833" providerId="ADAL" clId="{7710026D-8C54-4160-8254-8B66CD95900D}" dt="2023-03-14T20:22:16.112" v="1705" actId="27636"/>
          <ac:spMkLst>
            <pc:docMk/>
            <pc:sldMk cId="381574033" sldId="271"/>
            <ac:spMk id="3" creationId="{B7F1A2B3-3160-5413-6E58-89055B4DD703}"/>
          </ac:spMkLst>
        </pc:spChg>
        <pc:spChg chg="mod ord">
          <ac:chgData name="Hadi Aghazadeh Kohneh Shahri" userId="b00fc067-4288-4d72-a1a2-55316581d833" providerId="ADAL" clId="{7710026D-8C54-4160-8254-8B66CD95900D}" dt="2023-03-08T19:07:59.679" v="1134" actId="26606"/>
          <ac:spMkLst>
            <pc:docMk/>
            <pc:sldMk cId="381574033" sldId="271"/>
            <ac:spMk id="4" creationId="{CE9AB1AB-8198-461B-115C-E5C2A1DE4B7C}"/>
          </ac:spMkLst>
        </pc:spChg>
        <pc:spChg chg="add del">
          <ac:chgData name="Hadi Aghazadeh Kohneh Shahri" userId="b00fc067-4288-4d72-a1a2-55316581d833" providerId="ADAL" clId="{7710026D-8C54-4160-8254-8B66CD95900D}" dt="2023-03-08T19:06:51.489" v="1129" actId="26606"/>
          <ac:spMkLst>
            <pc:docMk/>
            <pc:sldMk cId="381574033" sldId="271"/>
            <ac:spMk id="2055" creationId="{D009D6D5-DAC2-4A8B-A17A-E206B9012D09}"/>
          </ac:spMkLst>
        </pc:spChg>
        <pc:spChg chg="add del">
          <ac:chgData name="Hadi Aghazadeh Kohneh Shahri" userId="b00fc067-4288-4d72-a1a2-55316581d833" providerId="ADAL" clId="{7710026D-8C54-4160-8254-8B66CD95900D}" dt="2023-03-08T19:07:59.679" v="1134" actId="26606"/>
          <ac:spMkLst>
            <pc:docMk/>
            <pc:sldMk cId="381574033" sldId="271"/>
            <ac:spMk id="2057" creationId="{79BB35BC-D5C2-4C8B-A22A-A71E6191913B}"/>
          </ac:spMkLst>
        </pc:spChg>
        <pc:spChg chg="add">
          <ac:chgData name="Hadi Aghazadeh Kohneh Shahri" userId="b00fc067-4288-4d72-a1a2-55316581d833" providerId="ADAL" clId="{7710026D-8C54-4160-8254-8B66CD95900D}" dt="2023-03-08T19:07:59.679" v="1134" actId="26606"/>
          <ac:spMkLst>
            <pc:docMk/>
            <pc:sldMk cId="381574033" sldId="271"/>
            <ac:spMk id="2062" creationId="{129F4FEF-3F4E-4042-8E6D-C24E201FB31A}"/>
          </ac:spMkLst>
        </pc:spChg>
        <pc:picChg chg="add mod ord">
          <ac:chgData name="Hadi Aghazadeh Kohneh Shahri" userId="b00fc067-4288-4d72-a1a2-55316581d833" providerId="ADAL" clId="{7710026D-8C54-4160-8254-8B66CD95900D}" dt="2023-03-08T19:07:59.679" v="1134" actId="26606"/>
          <ac:picMkLst>
            <pc:docMk/>
            <pc:sldMk cId="381574033" sldId="271"/>
            <ac:picMk id="2050" creationId="{F4540DA9-AEBA-6C06-0C36-99492329401B}"/>
          </ac:picMkLst>
        </pc:picChg>
        <pc:picChg chg="add mod ord">
          <ac:chgData name="Hadi Aghazadeh Kohneh Shahri" userId="b00fc067-4288-4d72-a1a2-55316581d833" providerId="ADAL" clId="{7710026D-8C54-4160-8254-8B66CD95900D}" dt="2023-03-08T19:07:59.679" v="1134" actId="26606"/>
          <ac:picMkLst>
            <pc:docMk/>
            <pc:sldMk cId="381574033" sldId="271"/>
            <ac:picMk id="2052" creationId="{FC11BBE8-2620-E5A6-75E1-2FAFB7398EDA}"/>
          </ac:picMkLst>
        </pc:picChg>
      </pc:sldChg>
      <pc:sldChg chg="modSp add del mod">
        <pc:chgData name="Hadi Aghazadeh Kohneh Shahri" userId="b00fc067-4288-4d72-a1a2-55316581d833" providerId="ADAL" clId="{7710026D-8C54-4160-8254-8B66CD95900D}" dt="2023-03-08T18:59:40.388" v="1107" actId="47"/>
        <pc:sldMkLst>
          <pc:docMk/>
          <pc:sldMk cId="2208881380" sldId="271"/>
        </pc:sldMkLst>
        <pc:spChg chg="mod">
          <ac:chgData name="Hadi Aghazadeh Kohneh Shahri" userId="b00fc067-4288-4d72-a1a2-55316581d833" providerId="ADAL" clId="{7710026D-8C54-4160-8254-8B66CD95900D}" dt="2023-03-08T18:59:37.663" v="1106" actId="14100"/>
          <ac:spMkLst>
            <pc:docMk/>
            <pc:sldMk cId="2208881380" sldId="271"/>
            <ac:spMk id="2" creationId="{BB0B49FC-91C4-7E4C-B0DF-F13D8EA4BEBD}"/>
          </ac:spMkLst>
        </pc:spChg>
        <pc:picChg chg="mod">
          <ac:chgData name="Hadi Aghazadeh Kohneh Shahri" userId="b00fc067-4288-4d72-a1a2-55316581d833" providerId="ADAL" clId="{7710026D-8C54-4160-8254-8B66CD95900D}" dt="2023-03-08T18:59:21.774" v="1100" actId="1076"/>
          <ac:picMkLst>
            <pc:docMk/>
            <pc:sldMk cId="2208881380" sldId="271"/>
            <ac:picMk id="5" creationId="{60B0B66B-DB5A-CD50-2D6A-7555AD713EE1}"/>
          </ac:picMkLst>
        </pc:picChg>
      </pc:sldChg>
      <pc:sldChg chg="del">
        <pc:chgData name="Hadi Aghazadeh Kohneh Shahri" userId="b00fc067-4288-4d72-a1a2-55316581d833" providerId="ADAL" clId="{7710026D-8C54-4160-8254-8B66CD95900D}" dt="2023-03-08T17:13:29.921" v="6" actId="47"/>
        <pc:sldMkLst>
          <pc:docMk/>
          <pc:sldMk cId="3756423156" sldId="271"/>
        </pc:sldMkLst>
      </pc:sldChg>
      <pc:sldChg chg="del">
        <pc:chgData name="Hadi Aghazadeh Kohneh Shahri" userId="b00fc067-4288-4d72-a1a2-55316581d833" providerId="ADAL" clId="{7710026D-8C54-4160-8254-8B66CD95900D}" dt="2023-03-08T17:13:28.492" v="0" actId="47"/>
        <pc:sldMkLst>
          <pc:docMk/>
          <pc:sldMk cId="2520711520" sldId="272"/>
        </pc:sldMkLst>
      </pc:sldChg>
      <pc:sldChg chg="addSp delSp modSp new mod setBg setClrOvrMap modNotesTx">
        <pc:chgData name="Hadi Aghazadeh Kohneh Shahri" userId="b00fc067-4288-4d72-a1a2-55316581d833" providerId="ADAL" clId="{7710026D-8C54-4160-8254-8B66CD95900D}" dt="2023-03-15T16:00:27.683" v="4655" actId="20577"/>
        <pc:sldMkLst>
          <pc:docMk/>
          <pc:sldMk cId="3115519286" sldId="272"/>
        </pc:sldMkLst>
        <pc:spChg chg="mod">
          <ac:chgData name="Hadi Aghazadeh Kohneh Shahri" userId="b00fc067-4288-4d72-a1a2-55316581d833" providerId="ADAL" clId="{7710026D-8C54-4160-8254-8B66CD95900D}" dt="2023-03-08T23:03:32.557" v="1408" actId="26606"/>
          <ac:spMkLst>
            <pc:docMk/>
            <pc:sldMk cId="3115519286" sldId="272"/>
            <ac:spMk id="2" creationId="{C70B27FD-108F-C14F-19AF-C0534FCBA08B}"/>
          </ac:spMkLst>
        </pc:spChg>
        <pc:spChg chg="mod">
          <ac:chgData name="Hadi Aghazadeh Kohneh Shahri" userId="b00fc067-4288-4d72-a1a2-55316581d833" providerId="ADAL" clId="{7710026D-8C54-4160-8254-8B66CD95900D}" dt="2023-03-14T19:26:01.049" v="1602" actId="27636"/>
          <ac:spMkLst>
            <pc:docMk/>
            <pc:sldMk cId="3115519286" sldId="272"/>
            <ac:spMk id="3" creationId="{4DC7F2BB-11C5-A782-2FBB-112C78B08AC1}"/>
          </ac:spMkLst>
        </pc:spChg>
        <pc:spChg chg="mod ord">
          <ac:chgData name="Hadi Aghazadeh Kohneh Shahri" userId="b00fc067-4288-4d72-a1a2-55316581d833" providerId="ADAL" clId="{7710026D-8C54-4160-8254-8B66CD95900D}" dt="2023-03-08T23:02:24.477" v="1401" actId="26606"/>
          <ac:spMkLst>
            <pc:docMk/>
            <pc:sldMk cId="3115519286" sldId="272"/>
            <ac:spMk id="4" creationId="{B886B2BB-6C31-AAEE-EBE8-5B432519DD57}"/>
          </ac:spMkLst>
        </pc:spChg>
        <pc:spChg chg="add del">
          <ac:chgData name="Hadi Aghazadeh Kohneh Shahri" userId="b00fc067-4288-4d72-a1a2-55316581d833" providerId="ADAL" clId="{7710026D-8C54-4160-8254-8B66CD95900D}" dt="2023-03-08T23:02:55.857" v="1404" actId="22"/>
          <ac:spMkLst>
            <pc:docMk/>
            <pc:sldMk cId="3115519286" sldId="272"/>
            <ac:spMk id="6" creationId="{A8069F13-1376-06A8-F6C0-B32BD720CE1B}"/>
          </ac:spMkLst>
        </pc:spChg>
        <pc:spChg chg="add del">
          <ac:chgData name="Hadi Aghazadeh Kohneh Shahri" userId="b00fc067-4288-4d72-a1a2-55316581d833" providerId="ADAL" clId="{7710026D-8C54-4160-8254-8B66CD95900D}" dt="2023-03-08T23:02:15.336" v="1394" actId="26606"/>
          <ac:spMkLst>
            <pc:docMk/>
            <pc:sldMk cId="3115519286" sldId="272"/>
            <ac:spMk id="3079" creationId="{A9D2268A-D939-4E78-91B6-6C7E46406788}"/>
          </ac:spMkLst>
        </pc:spChg>
        <pc:spChg chg="add del">
          <ac:chgData name="Hadi Aghazadeh Kohneh Shahri" userId="b00fc067-4288-4d72-a1a2-55316581d833" providerId="ADAL" clId="{7710026D-8C54-4160-8254-8B66CD95900D}" dt="2023-03-08T23:02:15.336" v="1394" actId="26606"/>
          <ac:spMkLst>
            <pc:docMk/>
            <pc:sldMk cId="3115519286" sldId="272"/>
            <ac:spMk id="3081" creationId="{E0C43A58-225D-452D-8185-0D89D1EED861}"/>
          </ac:spMkLst>
        </pc:spChg>
        <pc:spChg chg="add del">
          <ac:chgData name="Hadi Aghazadeh Kohneh Shahri" userId="b00fc067-4288-4d72-a1a2-55316581d833" providerId="ADAL" clId="{7710026D-8C54-4160-8254-8B66CD95900D}" dt="2023-03-08T23:02:19.776" v="1396" actId="26606"/>
          <ac:spMkLst>
            <pc:docMk/>
            <pc:sldMk cId="3115519286" sldId="272"/>
            <ac:spMk id="3083" creationId="{96CF2A2B-0745-440C-9224-C5C6A0A4286F}"/>
          </ac:spMkLst>
        </pc:spChg>
        <pc:spChg chg="add del">
          <ac:chgData name="Hadi Aghazadeh Kohneh Shahri" userId="b00fc067-4288-4d72-a1a2-55316581d833" providerId="ADAL" clId="{7710026D-8C54-4160-8254-8B66CD95900D}" dt="2023-03-08T23:02:19.776" v="1396" actId="26606"/>
          <ac:spMkLst>
            <pc:docMk/>
            <pc:sldMk cId="3115519286" sldId="272"/>
            <ac:spMk id="3084" creationId="{75BE6D6B-84C9-4D2B-97EB-773B7369EF82}"/>
          </ac:spMkLst>
        </pc:spChg>
        <pc:spChg chg="add del">
          <ac:chgData name="Hadi Aghazadeh Kohneh Shahri" userId="b00fc067-4288-4d72-a1a2-55316581d833" providerId="ADAL" clId="{7710026D-8C54-4160-8254-8B66CD95900D}" dt="2023-03-08T23:02:23.347" v="1398" actId="26606"/>
          <ac:spMkLst>
            <pc:docMk/>
            <pc:sldMk cId="3115519286" sldId="272"/>
            <ac:spMk id="3085" creationId="{98E79BE4-34FE-485A-98A5-92CE8F7C4743}"/>
          </ac:spMkLst>
        </pc:spChg>
        <pc:spChg chg="add del">
          <ac:chgData name="Hadi Aghazadeh Kohneh Shahri" userId="b00fc067-4288-4d72-a1a2-55316581d833" providerId="ADAL" clId="{7710026D-8C54-4160-8254-8B66CD95900D}" dt="2023-03-08T23:02:23.347" v="1398" actId="26606"/>
          <ac:spMkLst>
            <pc:docMk/>
            <pc:sldMk cId="3115519286" sldId="272"/>
            <ac:spMk id="3086" creationId="{0288C6B4-AFC3-407F-A595-EFFD38D4CCAF}"/>
          </ac:spMkLst>
        </pc:spChg>
        <pc:spChg chg="add del">
          <ac:chgData name="Hadi Aghazadeh Kohneh Shahri" userId="b00fc067-4288-4d72-a1a2-55316581d833" providerId="ADAL" clId="{7710026D-8C54-4160-8254-8B66CD95900D}" dt="2023-03-08T23:02:23.347" v="1398" actId="26606"/>
          <ac:spMkLst>
            <pc:docMk/>
            <pc:sldMk cId="3115519286" sldId="272"/>
            <ac:spMk id="3087" creationId="{7A5F0580-5EE9-419F-96EE-B6529EF6E7D0}"/>
          </ac:spMkLst>
        </pc:spChg>
        <pc:spChg chg="add del">
          <ac:chgData name="Hadi Aghazadeh Kohneh Shahri" userId="b00fc067-4288-4d72-a1a2-55316581d833" providerId="ADAL" clId="{7710026D-8C54-4160-8254-8B66CD95900D}" dt="2023-03-08T23:02:23.347" v="1398" actId="26606"/>
          <ac:spMkLst>
            <pc:docMk/>
            <pc:sldMk cId="3115519286" sldId="272"/>
            <ac:spMk id="3088" creationId="{CF236821-17FE-429B-8D2C-08E13A64EA40}"/>
          </ac:spMkLst>
        </pc:spChg>
        <pc:spChg chg="add del">
          <ac:chgData name="Hadi Aghazadeh Kohneh Shahri" userId="b00fc067-4288-4d72-a1a2-55316581d833" providerId="ADAL" clId="{7710026D-8C54-4160-8254-8B66CD95900D}" dt="2023-03-08T23:02:23.347" v="1398" actId="26606"/>
          <ac:spMkLst>
            <pc:docMk/>
            <pc:sldMk cId="3115519286" sldId="272"/>
            <ac:spMk id="3089" creationId="{C0BDBCD2-E081-43AB-9119-C55465E59757}"/>
          </ac:spMkLst>
        </pc:spChg>
        <pc:spChg chg="add del">
          <ac:chgData name="Hadi Aghazadeh Kohneh Shahri" userId="b00fc067-4288-4d72-a1a2-55316581d833" providerId="ADAL" clId="{7710026D-8C54-4160-8254-8B66CD95900D}" dt="2023-03-08T23:02:24.471" v="1400" actId="26606"/>
          <ac:spMkLst>
            <pc:docMk/>
            <pc:sldMk cId="3115519286" sldId="272"/>
            <ac:spMk id="3091" creationId="{04C21BAE-6866-4C7A-A7EC-C1B2E572D5BE}"/>
          </ac:spMkLst>
        </pc:spChg>
        <pc:spChg chg="add del">
          <ac:chgData name="Hadi Aghazadeh Kohneh Shahri" userId="b00fc067-4288-4d72-a1a2-55316581d833" providerId="ADAL" clId="{7710026D-8C54-4160-8254-8B66CD95900D}" dt="2023-03-08T23:02:24.471" v="1400" actId="26606"/>
          <ac:spMkLst>
            <pc:docMk/>
            <pc:sldMk cId="3115519286" sldId="272"/>
            <ac:spMk id="3092" creationId="{C74F2646-08C7-4051-81DA-751C43A03FC1}"/>
          </ac:spMkLst>
        </pc:spChg>
        <pc:spChg chg="add del">
          <ac:chgData name="Hadi Aghazadeh Kohneh Shahri" userId="b00fc067-4288-4d72-a1a2-55316581d833" providerId="ADAL" clId="{7710026D-8C54-4160-8254-8B66CD95900D}" dt="2023-03-08T23:02:24.471" v="1400" actId="26606"/>
          <ac:spMkLst>
            <pc:docMk/>
            <pc:sldMk cId="3115519286" sldId="272"/>
            <ac:spMk id="3093" creationId="{DCD6552F-C98B-4FBA-842F-3EF2D5ACA1FF}"/>
          </ac:spMkLst>
        </pc:spChg>
        <pc:spChg chg="add del">
          <ac:chgData name="Hadi Aghazadeh Kohneh Shahri" userId="b00fc067-4288-4d72-a1a2-55316581d833" providerId="ADAL" clId="{7710026D-8C54-4160-8254-8B66CD95900D}" dt="2023-03-08T23:02:24.471" v="1400" actId="26606"/>
          <ac:spMkLst>
            <pc:docMk/>
            <pc:sldMk cId="3115519286" sldId="272"/>
            <ac:spMk id="3094" creationId="{F0C518C2-0AA4-470C-87B9-9CBF428FBA25}"/>
          </ac:spMkLst>
        </pc:spChg>
        <pc:spChg chg="add del">
          <ac:chgData name="Hadi Aghazadeh Kohneh Shahri" userId="b00fc067-4288-4d72-a1a2-55316581d833" providerId="ADAL" clId="{7710026D-8C54-4160-8254-8B66CD95900D}" dt="2023-03-08T23:03:32.557" v="1408" actId="26606"/>
          <ac:spMkLst>
            <pc:docMk/>
            <pc:sldMk cId="3115519286" sldId="272"/>
            <ac:spMk id="3096" creationId="{79BB35BC-D5C2-4C8B-A22A-A71E6191913B}"/>
          </ac:spMkLst>
        </pc:spChg>
        <pc:spChg chg="add del">
          <ac:chgData name="Hadi Aghazadeh Kohneh Shahri" userId="b00fc067-4288-4d72-a1a2-55316581d833" providerId="ADAL" clId="{7710026D-8C54-4160-8254-8B66CD95900D}" dt="2023-03-08T23:03:32.551" v="1407" actId="26606"/>
          <ac:spMkLst>
            <pc:docMk/>
            <pc:sldMk cId="3115519286" sldId="272"/>
            <ac:spMk id="3101" creationId="{04812C46-200A-4DEB-A05E-3ED6C68C2387}"/>
          </ac:spMkLst>
        </pc:spChg>
        <pc:spChg chg="add del">
          <ac:chgData name="Hadi Aghazadeh Kohneh Shahri" userId="b00fc067-4288-4d72-a1a2-55316581d833" providerId="ADAL" clId="{7710026D-8C54-4160-8254-8B66CD95900D}" dt="2023-03-08T23:03:32.551" v="1407" actId="26606"/>
          <ac:spMkLst>
            <pc:docMk/>
            <pc:sldMk cId="3115519286" sldId="272"/>
            <ac:spMk id="3103" creationId="{D1EA859B-E555-4109-94F3-6700E046E008}"/>
          </ac:spMkLst>
        </pc:spChg>
        <pc:spChg chg="add">
          <ac:chgData name="Hadi Aghazadeh Kohneh Shahri" userId="b00fc067-4288-4d72-a1a2-55316581d833" providerId="ADAL" clId="{7710026D-8C54-4160-8254-8B66CD95900D}" dt="2023-03-08T23:03:32.557" v="1408" actId="26606"/>
          <ac:spMkLst>
            <pc:docMk/>
            <pc:sldMk cId="3115519286" sldId="272"/>
            <ac:spMk id="3105" creationId="{317B7366-37C8-497F-8B24-C0D854C71ADD}"/>
          </ac:spMkLst>
        </pc:spChg>
        <pc:picChg chg="add del mod ord">
          <ac:chgData name="Hadi Aghazadeh Kohneh Shahri" userId="b00fc067-4288-4d72-a1a2-55316581d833" providerId="ADAL" clId="{7710026D-8C54-4160-8254-8B66CD95900D}" dt="2023-03-08T23:02:54.387" v="1402" actId="478"/>
          <ac:picMkLst>
            <pc:docMk/>
            <pc:sldMk cId="3115519286" sldId="272"/>
            <ac:picMk id="3074" creationId="{189DCBFC-1551-B54F-0A9F-DB78C43899F0}"/>
          </ac:picMkLst>
        </pc:picChg>
        <pc:picChg chg="add mod ord">
          <ac:chgData name="Hadi Aghazadeh Kohneh Shahri" userId="b00fc067-4288-4d72-a1a2-55316581d833" providerId="ADAL" clId="{7710026D-8C54-4160-8254-8B66CD95900D}" dt="2023-03-08T23:03:32.557" v="1408" actId="26606"/>
          <ac:picMkLst>
            <pc:docMk/>
            <pc:sldMk cId="3115519286" sldId="272"/>
            <ac:picMk id="3076" creationId="{9F1EF9E2-C1E3-5A2F-8ED8-756D10F439BE}"/>
          </ac:picMkLst>
        </pc:picChg>
      </pc:sldChg>
      <pc:sldChg chg="del">
        <pc:chgData name="Hadi Aghazadeh Kohneh Shahri" userId="b00fc067-4288-4d72-a1a2-55316581d833" providerId="ADAL" clId="{7710026D-8C54-4160-8254-8B66CD95900D}" dt="2023-03-08T17:13:29.703" v="5" actId="47"/>
        <pc:sldMkLst>
          <pc:docMk/>
          <pc:sldMk cId="1948114318" sldId="273"/>
        </pc:sldMkLst>
      </pc:sldChg>
      <pc:sldChg chg="addSp delSp modSp new mod setBg modNotesTx">
        <pc:chgData name="Hadi Aghazadeh Kohneh Shahri" userId="b00fc067-4288-4d72-a1a2-55316581d833" providerId="ADAL" clId="{7710026D-8C54-4160-8254-8B66CD95900D}" dt="2023-03-15T15:36:03.758" v="4585"/>
        <pc:sldMkLst>
          <pc:docMk/>
          <pc:sldMk cId="2920256506" sldId="273"/>
        </pc:sldMkLst>
        <pc:spChg chg="mod">
          <ac:chgData name="Hadi Aghazadeh Kohneh Shahri" userId="b00fc067-4288-4d72-a1a2-55316581d833" providerId="ADAL" clId="{7710026D-8C54-4160-8254-8B66CD95900D}" dt="2023-03-14T22:04:35.255" v="3171" actId="26606"/>
          <ac:spMkLst>
            <pc:docMk/>
            <pc:sldMk cId="2920256506" sldId="273"/>
            <ac:spMk id="2" creationId="{82CE15B7-7794-1D45-5519-5B7A7C6C16E0}"/>
          </ac:spMkLst>
        </pc:spChg>
        <pc:spChg chg="mod ord">
          <ac:chgData name="Hadi Aghazadeh Kohneh Shahri" userId="b00fc067-4288-4d72-a1a2-55316581d833" providerId="ADAL" clId="{7710026D-8C54-4160-8254-8B66CD95900D}" dt="2023-03-15T14:51:21.939" v="3999" actId="20577"/>
          <ac:spMkLst>
            <pc:docMk/>
            <pc:sldMk cId="2920256506" sldId="273"/>
            <ac:spMk id="3" creationId="{19E3B1BA-F3DE-09A1-2E89-42536CE6933F}"/>
          </ac:spMkLst>
        </pc:spChg>
        <pc:spChg chg="mod ord">
          <ac:chgData name="Hadi Aghazadeh Kohneh Shahri" userId="b00fc067-4288-4d72-a1a2-55316581d833" providerId="ADAL" clId="{7710026D-8C54-4160-8254-8B66CD95900D}" dt="2023-03-14T22:04:35.255" v="3171" actId="26606"/>
          <ac:spMkLst>
            <pc:docMk/>
            <pc:sldMk cId="2920256506" sldId="273"/>
            <ac:spMk id="4" creationId="{16A2F882-905F-AC56-8F83-F4A731823967}"/>
          </ac:spMkLst>
        </pc:spChg>
        <pc:spChg chg="add del">
          <ac:chgData name="Hadi Aghazadeh Kohneh Shahri" userId="b00fc067-4288-4d72-a1a2-55316581d833" providerId="ADAL" clId="{7710026D-8C54-4160-8254-8B66CD95900D}" dt="2023-03-14T22:04:35.255" v="3171" actId="26606"/>
          <ac:spMkLst>
            <pc:docMk/>
            <pc:sldMk cId="2920256506" sldId="273"/>
            <ac:spMk id="3079" creationId="{D009D6D5-DAC2-4A8B-A17A-E206B9012D09}"/>
          </ac:spMkLst>
        </pc:spChg>
        <pc:spChg chg="add">
          <ac:chgData name="Hadi Aghazadeh Kohneh Shahri" userId="b00fc067-4288-4d72-a1a2-55316581d833" providerId="ADAL" clId="{7710026D-8C54-4160-8254-8B66CD95900D}" dt="2023-03-14T22:04:35.255" v="3171" actId="26606"/>
          <ac:spMkLst>
            <pc:docMk/>
            <pc:sldMk cId="2920256506" sldId="273"/>
            <ac:spMk id="3081" creationId="{4F7EBAE4-9945-4473-9E34-B2C66EA0F03D}"/>
          </ac:spMkLst>
        </pc:spChg>
        <pc:spChg chg="add">
          <ac:chgData name="Hadi Aghazadeh Kohneh Shahri" userId="b00fc067-4288-4d72-a1a2-55316581d833" providerId="ADAL" clId="{7710026D-8C54-4160-8254-8B66CD95900D}" dt="2023-03-14T22:04:35.255" v="3171" actId="26606"/>
          <ac:spMkLst>
            <pc:docMk/>
            <pc:sldMk cId="2920256506" sldId="273"/>
            <ac:spMk id="3082" creationId="{70BEB1E7-2F88-40BC-B73D-42E5B6F80BFC}"/>
          </ac:spMkLst>
        </pc:spChg>
        <pc:spChg chg="add">
          <ac:chgData name="Hadi Aghazadeh Kohneh Shahri" userId="b00fc067-4288-4d72-a1a2-55316581d833" providerId="ADAL" clId="{7710026D-8C54-4160-8254-8B66CD95900D}" dt="2023-03-14T22:04:35.255" v="3171" actId="26606"/>
          <ac:spMkLst>
            <pc:docMk/>
            <pc:sldMk cId="2920256506" sldId="273"/>
            <ac:spMk id="3083" creationId="{A7B99495-F43F-4D80-A44F-2CB4764EB90B}"/>
          </ac:spMkLst>
        </pc:spChg>
        <pc:spChg chg="add del">
          <ac:chgData name="Hadi Aghazadeh Kohneh Shahri" userId="b00fc067-4288-4d72-a1a2-55316581d833" providerId="ADAL" clId="{7710026D-8C54-4160-8254-8B66CD95900D}" dt="2023-03-14T22:04:25.943" v="3160" actId="26606"/>
          <ac:spMkLst>
            <pc:docMk/>
            <pc:sldMk cId="2920256506" sldId="273"/>
            <ac:spMk id="3084" creationId="{A2679492-7988-4050-9056-542444452411}"/>
          </ac:spMkLst>
        </pc:spChg>
        <pc:spChg chg="add del">
          <ac:chgData name="Hadi Aghazadeh Kohneh Shahri" userId="b00fc067-4288-4d72-a1a2-55316581d833" providerId="ADAL" clId="{7710026D-8C54-4160-8254-8B66CD95900D}" dt="2023-03-14T22:04:25.943" v="3160" actId="26606"/>
          <ac:spMkLst>
            <pc:docMk/>
            <pc:sldMk cId="2920256506" sldId="273"/>
            <ac:spMk id="3086" creationId="{B091B163-7D61-4891-ABCF-5C13D9C418D0}"/>
          </ac:spMkLst>
        </pc:spChg>
        <pc:picChg chg="add mod">
          <ac:chgData name="Hadi Aghazadeh Kohneh Shahri" userId="b00fc067-4288-4d72-a1a2-55316581d833" providerId="ADAL" clId="{7710026D-8C54-4160-8254-8B66CD95900D}" dt="2023-03-14T22:04:35.255" v="3171" actId="26606"/>
          <ac:picMkLst>
            <pc:docMk/>
            <pc:sldMk cId="2920256506" sldId="273"/>
            <ac:picMk id="3074" creationId="{3E4A2B47-2871-1EF8-038A-429ED479B925}"/>
          </ac:picMkLst>
        </pc:picChg>
        <pc:cxnChg chg="add del">
          <ac:chgData name="Hadi Aghazadeh Kohneh Shahri" userId="b00fc067-4288-4d72-a1a2-55316581d833" providerId="ADAL" clId="{7710026D-8C54-4160-8254-8B66CD95900D}" dt="2023-03-14T22:04:25.943" v="3160" actId="26606"/>
          <ac:cxnSpMkLst>
            <pc:docMk/>
            <pc:sldMk cId="2920256506" sldId="273"/>
            <ac:cxnSpMk id="3088" creationId="{C49DA8F6-BCC1-4447-B54C-57856834B94B}"/>
          </ac:cxnSpMkLst>
        </pc:cxnChg>
      </pc:sldChg>
      <pc:sldChg chg="del">
        <pc:chgData name="Hadi Aghazadeh Kohneh Shahri" userId="b00fc067-4288-4d72-a1a2-55316581d833" providerId="ADAL" clId="{7710026D-8C54-4160-8254-8B66CD95900D}" dt="2023-03-08T17:13:29.466" v="4" actId="47"/>
        <pc:sldMkLst>
          <pc:docMk/>
          <pc:sldMk cId="1759124901" sldId="274"/>
        </pc:sldMkLst>
      </pc:sldChg>
      <pc:sldChg chg="addSp delSp modSp add mod setBg modNotesTx">
        <pc:chgData name="Hadi Aghazadeh Kohneh Shahri" userId="b00fc067-4288-4d72-a1a2-55316581d833" providerId="ADAL" clId="{7710026D-8C54-4160-8254-8B66CD95900D}" dt="2023-03-15T16:05:41.674" v="4662" actId="20577"/>
        <pc:sldMkLst>
          <pc:docMk/>
          <pc:sldMk cId="1833797069" sldId="274"/>
        </pc:sldMkLst>
        <pc:spChg chg="mod">
          <ac:chgData name="Hadi Aghazadeh Kohneh Shahri" userId="b00fc067-4288-4d72-a1a2-55316581d833" providerId="ADAL" clId="{7710026D-8C54-4160-8254-8B66CD95900D}" dt="2023-03-15T14:56:16.475" v="4046" actId="1076"/>
          <ac:spMkLst>
            <pc:docMk/>
            <pc:sldMk cId="1833797069" sldId="274"/>
            <ac:spMk id="2" creationId="{82CE15B7-7794-1D45-5519-5B7A7C6C16E0}"/>
          </ac:spMkLst>
        </pc:spChg>
        <pc:spChg chg="del mod">
          <ac:chgData name="Hadi Aghazadeh Kohneh Shahri" userId="b00fc067-4288-4d72-a1a2-55316581d833" providerId="ADAL" clId="{7710026D-8C54-4160-8254-8B66CD95900D}" dt="2023-03-14T21:18:56.581" v="2123" actId="26606"/>
          <ac:spMkLst>
            <pc:docMk/>
            <pc:sldMk cId="1833797069" sldId="274"/>
            <ac:spMk id="3" creationId="{19E3B1BA-F3DE-09A1-2E89-42536CE6933F}"/>
          </ac:spMkLst>
        </pc:spChg>
        <pc:spChg chg="mod">
          <ac:chgData name="Hadi Aghazadeh Kohneh Shahri" userId="b00fc067-4288-4d72-a1a2-55316581d833" providerId="ADAL" clId="{7710026D-8C54-4160-8254-8B66CD95900D}" dt="2023-03-14T21:31:46.340" v="2193" actId="26606"/>
          <ac:spMkLst>
            <pc:docMk/>
            <pc:sldMk cId="1833797069" sldId="274"/>
            <ac:spMk id="4" creationId="{16A2F882-905F-AC56-8F83-F4A731823967}"/>
          </ac:spMkLst>
        </pc:spChg>
        <pc:spChg chg="add del">
          <ac:chgData name="Hadi Aghazadeh Kohneh Shahri" userId="b00fc067-4288-4d72-a1a2-55316581d833" providerId="ADAL" clId="{7710026D-8C54-4160-8254-8B66CD95900D}" dt="2023-03-14T21:18:56.581" v="2123" actId="26606"/>
          <ac:spMkLst>
            <pc:docMk/>
            <pc:sldMk cId="1833797069" sldId="274"/>
            <ac:spMk id="9" creationId="{F837543A-6020-4505-A233-C9DB4BF74011}"/>
          </ac:spMkLst>
        </pc:spChg>
        <pc:spChg chg="add del">
          <ac:chgData name="Hadi Aghazadeh Kohneh Shahri" userId="b00fc067-4288-4d72-a1a2-55316581d833" providerId="ADAL" clId="{7710026D-8C54-4160-8254-8B66CD95900D}" dt="2023-03-14T21:18:56.581" v="2123" actId="26606"/>
          <ac:spMkLst>
            <pc:docMk/>
            <pc:sldMk cId="1833797069" sldId="274"/>
            <ac:spMk id="11" creationId="{35B16301-FB18-48BA-A6DD-C37CAF6F9A18}"/>
          </ac:spMkLst>
        </pc:spChg>
        <pc:spChg chg="add del">
          <ac:chgData name="Hadi Aghazadeh Kohneh Shahri" userId="b00fc067-4288-4d72-a1a2-55316581d833" providerId="ADAL" clId="{7710026D-8C54-4160-8254-8B66CD95900D}" dt="2023-03-14T21:18:56.581" v="2123" actId="26606"/>
          <ac:spMkLst>
            <pc:docMk/>
            <pc:sldMk cId="1833797069" sldId="274"/>
            <ac:spMk id="13" creationId="{C3C0D90E-074A-4F52-9B11-B52BEF4BCBE5}"/>
          </ac:spMkLst>
        </pc:spChg>
        <pc:spChg chg="add del">
          <ac:chgData name="Hadi Aghazadeh Kohneh Shahri" userId="b00fc067-4288-4d72-a1a2-55316581d833" providerId="ADAL" clId="{7710026D-8C54-4160-8254-8B66CD95900D}" dt="2023-03-14T21:18:56.581" v="2123" actId="26606"/>
          <ac:spMkLst>
            <pc:docMk/>
            <pc:sldMk cId="1833797069" sldId="274"/>
            <ac:spMk id="15" creationId="{CABBD4C1-E6F8-46F6-8152-A8A97490BF4D}"/>
          </ac:spMkLst>
        </pc:spChg>
        <pc:spChg chg="add del">
          <ac:chgData name="Hadi Aghazadeh Kohneh Shahri" userId="b00fc067-4288-4d72-a1a2-55316581d833" providerId="ADAL" clId="{7710026D-8C54-4160-8254-8B66CD95900D}" dt="2023-03-14T21:18:56.581" v="2123" actId="26606"/>
          <ac:spMkLst>
            <pc:docMk/>
            <pc:sldMk cId="1833797069" sldId="274"/>
            <ac:spMk id="17" creationId="{83BA5EF5-1FE9-4BF9-83BB-269BCDDF6156}"/>
          </ac:spMkLst>
        </pc:spChg>
        <pc:spChg chg="add del">
          <ac:chgData name="Hadi Aghazadeh Kohneh Shahri" userId="b00fc067-4288-4d72-a1a2-55316581d833" providerId="ADAL" clId="{7710026D-8C54-4160-8254-8B66CD95900D}" dt="2023-03-14T21:18:56.581" v="2123" actId="26606"/>
          <ac:spMkLst>
            <pc:docMk/>
            <pc:sldMk cId="1833797069" sldId="274"/>
            <ac:spMk id="21" creationId="{88853921-7BC9-4BDE-ACAB-133C683C82D6}"/>
          </ac:spMkLst>
        </pc:spChg>
        <pc:spChg chg="add del">
          <ac:chgData name="Hadi Aghazadeh Kohneh Shahri" userId="b00fc067-4288-4d72-a1a2-55316581d833" providerId="ADAL" clId="{7710026D-8C54-4160-8254-8B66CD95900D}" dt="2023-03-14T21:18:56.581" v="2123" actId="26606"/>
          <ac:spMkLst>
            <pc:docMk/>
            <pc:sldMk cId="1833797069" sldId="274"/>
            <ac:spMk id="23" creationId="{09192968-3AE7-4470-A61C-97294BB92731}"/>
          </ac:spMkLst>
        </pc:spChg>
        <pc:spChg chg="add del">
          <ac:chgData name="Hadi Aghazadeh Kohneh Shahri" userId="b00fc067-4288-4d72-a1a2-55316581d833" providerId="ADAL" clId="{7710026D-8C54-4160-8254-8B66CD95900D}" dt="2023-03-14T21:18:56.581" v="2123" actId="26606"/>
          <ac:spMkLst>
            <pc:docMk/>
            <pc:sldMk cId="1833797069" sldId="274"/>
            <ac:spMk id="25" creationId="{3AB72E55-43E4-4356-BFE8-E2102CB0B505}"/>
          </ac:spMkLst>
        </pc:spChg>
        <pc:spChg chg="add del">
          <ac:chgData name="Hadi Aghazadeh Kohneh Shahri" userId="b00fc067-4288-4d72-a1a2-55316581d833" providerId="ADAL" clId="{7710026D-8C54-4160-8254-8B66CD95900D}" dt="2023-03-14T21:31:46.340" v="2193" actId="26606"/>
          <ac:spMkLst>
            <pc:docMk/>
            <pc:sldMk cId="1833797069" sldId="274"/>
            <ac:spMk id="31" creationId="{BACC6370-2D7E-4714-9D71-7542949D7D5D}"/>
          </ac:spMkLst>
        </pc:spChg>
        <pc:spChg chg="add del">
          <ac:chgData name="Hadi Aghazadeh Kohneh Shahri" userId="b00fc067-4288-4d72-a1a2-55316581d833" providerId="ADAL" clId="{7710026D-8C54-4160-8254-8B66CD95900D}" dt="2023-03-14T21:31:46.340" v="2193" actId="26606"/>
          <ac:spMkLst>
            <pc:docMk/>
            <pc:sldMk cId="1833797069" sldId="274"/>
            <ac:spMk id="33" creationId="{256B2C21-A230-48C0-8DF1-C46611373C44}"/>
          </ac:spMkLst>
        </pc:spChg>
        <pc:spChg chg="add del">
          <ac:chgData name="Hadi Aghazadeh Kohneh Shahri" userId="b00fc067-4288-4d72-a1a2-55316581d833" providerId="ADAL" clId="{7710026D-8C54-4160-8254-8B66CD95900D}" dt="2023-03-14T21:31:46.340" v="2193" actId="26606"/>
          <ac:spMkLst>
            <pc:docMk/>
            <pc:sldMk cId="1833797069" sldId="274"/>
            <ac:spMk id="35" creationId="{3847E18C-932D-4C95-AABA-FEC7C9499AD7}"/>
          </ac:spMkLst>
        </pc:spChg>
        <pc:spChg chg="add del">
          <ac:chgData name="Hadi Aghazadeh Kohneh Shahri" userId="b00fc067-4288-4d72-a1a2-55316581d833" providerId="ADAL" clId="{7710026D-8C54-4160-8254-8B66CD95900D}" dt="2023-03-14T21:31:46.340" v="2193" actId="26606"/>
          <ac:spMkLst>
            <pc:docMk/>
            <pc:sldMk cId="1833797069" sldId="274"/>
            <ac:spMk id="37" creationId="{3150CB11-0C61-439E-910F-5787759E72A0}"/>
          </ac:spMkLst>
        </pc:spChg>
        <pc:spChg chg="add del">
          <ac:chgData name="Hadi Aghazadeh Kohneh Shahri" userId="b00fc067-4288-4d72-a1a2-55316581d833" providerId="ADAL" clId="{7710026D-8C54-4160-8254-8B66CD95900D}" dt="2023-03-14T21:31:46.340" v="2193" actId="26606"/>
          <ac:spMkLst>
            <pc:docMk/>
            <pc:sldMk cId="1833797069" sldId="274"/>
            <ac:spMk id="39" creationId="{43F8A58B-5155-44CE-A5FF-7647B47D0A7A}"/>
          </ac:spMkLst>
        </pc:spChg>
        <pc:spChg chg="add del">
          <ac:chgData name="Hadi Aghazadeh Kohneh Shahri" userId="b00fc067-4288-4d72-a1a2-55316581d833" providerId="ADAL" clId="{7710026D-8C54-4160-8254-8B66CD95900D}" dt="2023-03-14T21:31:46.340" v="2193" actId="26606"/>
          <ac:spMkLst>
            <pc:docMk/>
            <pc:sldMk cId="1833797069" sldId="274"/>
            <ac:spMk id="41" creationId="{443F2ACA-E6D6-4028-82DD-F03C262D5DE6}"/>
          </ac:spMkLst>
        </pc:spChg>
        <pc:spChg chg="add del">
          <ac:chgData name="Hadi Aghazadeh Kohneh Shahri" userId="b00fc067-4288-4d72-a1a2-55316581d833" providerId="ADAL" clId="{7710026D-8C54-4160-8254-8B66CD95900D}" dt="2023-03-14T21:19:21.223" v="2126" actId="26606"/>
          <ac:spMkLst>
            <pc:docMk/>
            <pc:sldMk cId="1833797069" sldId="274"/>
            <ac:spMk id="46" creationId="{BACC6370-2D7E-4714-9D71-7542949D7D5D}"/>
          </ac:spMkLst>
        </pc:spChg>
        <pc:spChg chg="add del">
          <ac:chgData name="Hadi Aghazadeh Kohneh Shahri" userId="b00fc067-4288-4d72-a1a2-55316581d833" providerId="ADAL" clId="{7710026D-8C54-4160-8254-8B66CD95900D}" dt="2023-03-14T21:19:21.223" v="2126" actId="26606"/>
          <ac:spMkLst>
            <pc:docMk/>
            <pc:sldMk cId="1833797069" sldId="274"/>
            <ac:spMk id="48" creationId="{F68B3F68-107C-434F-AA38-110D5EA91B85}"/>
          </ac:spMkLst>
        </pc:spChg>
        <pc:spChg chg="add del">
          <ac:chgData name="Hadi Aghazadeh Kohneh Shahri" userId="b00fc067-4288-4d72-a1a2-55316581d833" providerId="ADAL" clId="{7710026D-8C54-4160-8254-8B66CD95900D}" dt="2023-03-14T21:19:21.223" v="2126" actId="26606"/>
          <ac:spMkLst>
            <pc:docMk/>
            <pc:sldMk cId="1833797069" sldId="274"/>
            <ac:spMk id="50" creationId="{AAD0DBB9-1A4B-4391-81D4-CB19F9AB918A}"/>
          </ac:spMkLst>
        </pc:spChg>
        <pc:spChg chg="add del">
          <ac:chgData name="Hadi Aghazadeh Kohneh Shahri" userId="b00fc067-4288-4d72-a1a2-55316581d833" providerId="ADAL" clId="{7710026D-8C54-4160-8254-8B66CD95900D}" dt="2023-03-14T21:19:21.223" v="2126" actId="26606"/>
          <ac:spMkLst>
            <pc:docMk/>
            <pc:sldMk cId="1833797069" sldId="274"/>
            <ac:spMk id="52" creationId="{063BBA22-50EA-4C4D-BE05-F1CE4E63AA56}"/>
          </ac:spMkLst>
        </pc:spChg>
        <pc:spChg chg="add del">
          <ac:chgData name="Hadi Aghazadeh Kohneh Shahri" userId="b00fc067-4288-4d72-a1a2-55316581d833" providerId="ADAL" clId="{7710026D-8C54-4160-8254-8B66CD95900D}" dt="2023-03-14T21:19:22.398" v="2128" actId="26606"/>
          <ac:spMkLst>
            <pc:docMk/>
            <pc:sldMk cId="1833797069" sldId="274"/>
            <ac:spMk id="54" creationId="{43F8A58B-5155-44CE-A5FF-7647B47D0A7A}"/>
          </ac:spMkLst>
        </pc:spChg>
        <pc:spChg chg="add del">
          <ac:chgData name="Hadi Aghazadeh Kohneh Shahri" userId="b00fc067-4288-4d72-a1a2-55316581d833" providerId="ADAL" clId="{7710026D-8C54-4160-8254-8B66CD95900D}" dt="2023-03-14T21:19:22.398" v="2128" actId="26606"/>
          <ac:spMkLst>
            <pc:docMk/>
            <pc:sldMk cId="1833797069" sldId="274"/>
            <ac:spMk id="55" creationId="{BACC6370-2D7E-4714-9D71-7542949D7D5D}"/>
          </ac:spMkLst>
        </pc:spChg>
        <pc:spChg chg="add del">
          <ac:chgData name="Hadi Aghazadeh Kohneh Shahri" userId="b00fc067-4288-4d72-a1a2-55316581d833" providerId="ADAL" clId="{7710026D-8C54-4160-8254-8B66CD95900D}" dt="2023-03-14T21:19:22.398" v="2128" actId="26606"/>
          <ac:spMkLst>
            <pc:docMk/>
            <pc:sldMk cId="1833797069" sldId="274"/>
            <ac:spMk id="56" creationId="{443F2ACA-E6D6-4028-82DD-F03C262D5DE6}"/>
          </ac:spMkLst>
        </pc:spChg>
        <pc:spChg chg="add del">
          <ac:chgData name="Hadi Aghazadeh Kohneh Shahri" userId="b00fc067-4288-4d72-a1a2-55316581d833" providerId="ADAL" clId="{7710026D-8C54-4160-8254-8B66CD95900D}" dt="2023-03-14T21:19:22.398" v="2128" actId="26606"/>
          <ac:spMkLst>
            <pc:docMk/>
            <pc:sldMk cId="1833797069" sldId="274"/>
            <ac:spMk id="57" creationId="{256B2C21-A230-48C0-8DF1-C46611373C44}"/>
          </ac:spMkLst>
        </pc:spChg>
        <pc:spChg chg="add del">
          <ac:chgData name="Hadi Aghazadeh Kohneh Shahri" userId="b00fc067-4288-4d72-a1a2-55316581d833" providerId="ADAL" clId="{7710026D-8C54-4160-8254-8B66CD95900D}" dt="2023-03-14T21:19:22.398" v="2128" actId="26606"/>
          <ac:spMkLst>
            <pc:docMk/>
            <pc:sldMk cId="1833797069" sldId="274"/>
            <ac:spMk id="58" creationId="{3847E18C-932D-4C95-AABA-FEC7C9499AD7}"/>
          </ac:spMkLst>
        </pc:spChg>
        <pc:spChg chg="add del">
          <ac:chgData name="Hadi Aghazadeh Kohneh Shahri" userId="b00fc067-4288-4d72-a1a2-55316581d833" providerId="ADAL" clId="{7710026D-8C54-4160-8254-8B66CD95900D}" dt="2023-03-14T21:19:22.398" v="2128" actId="26606"/>
          <ac:spMkLst>
            <pc:docMk/>
            <pc:sldMk cId="1833797069" sldId="274"/>
            <ac:spMk id="59" creationId="{3150CB11-0C61-439E-910F-5787759E72A0}"/>
          </ac:spMkLst>
        </pc:spChg>
        <pc:spChg chg="add del">
          <ac:chgData name="Hadi Aghazadeh Kohneh Shahri" userId="b00fc067-4288-4d72-a1a2-55316581d833" providerId="ADAL" clId="{7710026D-8C54-4160-8254-8B66CD95900D}" dt="2023-03-14T21:19:24.186" v="2130" actId="26606"/>
          <ac:spMkLst>
            <pc:docMk/>
            <pc:sldMk cId="1833797069" sldId="274"/>
            <ac:spMk id="61" creationId="{BACC6370-2D7E-4714-9D71-7542949D7D5D}"/>
          </ac:spMkLst>
        </pc:spChg>
        <pc:spChg chg="add del">
          <ac:chgData name="Hadi Aghazadeh Kohneh Shahri" userId="b00fc067-4288-4d72-a1a2-55316581d833" providerId="ADAL" clId="{7710026D-8C54-4160-8254-8B66CD95900D}" dt="2023-03-14T21:19:24.186" v="2130" actId="26606"/>
          <ac:spMkLst>
            <pc:docMk/>
            <pc:sldMk cId="1833797069" sldId="274"/>
            <ac:spMk id="62" creationId="{256B2C21-A230-48C0-8DF1-C46611373C44}"/>
          </ac:spMkLst>
        </pc:spChg>
        <pc:spChg chg="add del">
          <ac:chgData name="Hadi Aghazadeh Kohneh Shahri" userId="b00fc067-4288-4d72-a1a2-55316581d833" providerId="ADAL" clId="{7710026D-8C54-4160-8254-8B66CD95900D}" dt="2023-03-14T21:19:24.186" v="2130" actId="26606"/>
          <ac:spMkLst>
            <pc:docMk/>
            <pc:sldMk cId="1833797069" sldId="274"/>
            <ac:spMk id="63" creationId="{3847E18C-932D-4C95-AABA-FEC7C9499AD7}"/>
          </ac:spMkLst>
        </pc:spChg>
        <pc:spChg chg="add del">
          <ac:chgData name="Hadi Aghazadeh Kohneh Shahri" userId="b00fc067-4288-4d72-a1a2-55316581d833" providerId="ADAL" clId="{7710026D-8C54-4160-8254-8B66CD95900D}" dt="2023-03-14T21:19:24.186" v="2130" actId="26606"/>
          <ac:spMkLst>
            <pc:docMk/>
            <pc:sldMk cId="1833797069" sldId="274"/>
            <ac:spMk id="64" creationId="{3150CB11-0C61-439E-910F-5787759E72A0}"/>
          </ac:spMkLst>
        </pc:spChg>
        <pc:spChg chg="add del">
          <ac:chgData name="Hadi Aghazadeh Kohneh Shahri" userId="b00fc067-4288-4d72-a1a2-55316581d833" providerId="ADAL" clId="{7710026D-8C54-4160-8254-8B66CD95900D}" dt="2023-03-14T21:19:24.186" v="2130" actId="26606"/>
          <ac:spMkLst>
            <pc:docMk/>
            <pc:sldMk cId="1833797069" sldId="274"/>
            <ac:spMk id="65" creationId="{43F8A58B-5155-44CE-A5FF-7647B47D0A7A}"/>
          </ac:spMkLst>
        </pc:spChg>
        <pc:spChg chg="add del">
          <ac:chgData name="Hadi Aghazadeh Kohneh Shahri" userId="b00fc067-4288-4d72-a1a2-55316581d833" providerId="ADAL" clId="{7710026D-8C54-4160-8254-8B66CD95900D}" dt="2023-03-14T21:19:24.186" v="2130" actId="26606"/>
          <ac:spMkLst>
            <pc:docMk/>
            <pc:sldMk cId="1833797069" sldId="274"/>
            <ac:spMk id="66" creationId="{443F2ACA-E6D6-4028-82DD-F03C262D5DE6}"/>
          </ac:spMkLst>
        </pc:spChg>
        <pc:spChg chg="add del">
          <ac:chgData name="Hadi Aghazadeh Kohneh Shahri" userId="b00fc067-4288-4d72-a1a2-55316581d833" providerId="ADAL" clId="{7710026D-8C54-4160-8254-8B66CD95900D}" dt="2023-03-14T21:19:25.518" v="2132" actId="26606"/>
          <ac:spMkLst>
            <pc:docMk/>
            <pc:sldMk cId="1833797069" sldId="274"/>
            <ac:spMk id="68" creationId="{DCC231C8-C761-4B31-9B1C-C6D19248C6B3}"/>
          </ac:spMkLst>
        </pc:spChg>
        <pc:spChg chg="add del">
          <ac:chgData name="Hadi Aghazadeh Kohneh Shahri" userId="b00fc067-4288-4d72-a1a2-55316581d833" providerId="ADAL" clId="{7710026D-8C54-4160-8254-8B66CD95900D}" dt="2023-03-14T21:24:40.124" v="2189" actId="26606"/>
          <ac:spMkLst>
            <pc:docMk/>
            <pc:sldMk cId="1833797069" sldId="274"/>
            <ac:spMk id="1031" creationId="{79BB35BC-D5C2-4C8B-A22A-A71E6191913B}"/>
          </ac:spMkLst>
        </pc:spChg>
        <pc:spChg chg="add">
          <ac:chgData name="Hadi Aghazadeh Kohneh Shahri" userId="b00fc067-4288-4d72-a1a2-55316581d833" providerId="ADAL" clId="{7710026D-8C54-4160-8254-8B66CD95900D}" dt="2023-03-14T21:31:46.340" v="2193" actId="26606"/>
          <ac:spMkLst>
            <pc:docMk/>
            <pc:sldMk cId="1833797069" sldId="274"/>
            <ac:spMk id="1033" creationId="{327D73B4-9F5C-4A64-A179-51B9500CB8B5}"/>
          </ac:spMkLst>
        </pc:spChg>
        <pc:spChg chg="add">
          <ac:chgData name="Hadi Aghazadeh Kohneh Shahri" userId="b00fc067-4288-4d72-a1a2-55316581d833" providerId="ADAL" clId="{7710026D-8C54-4160-8254-8B66CD95900D}" dt="2023-03-14T21:31:46.340" v="2193" actId="26606"/>
          <ac:spMkLst>
            <pc:docMk/>
            <pc:sldMk cId="1833797069" sldId="274"/>
            <ac:spMk id="1035" creationId="{C1F06963-6374-4B48-844F-071A9BAAAE02}"/>
          </ac:spMkLst>
        </pc:spChg>
        <pc:spChg chg="add">
          <ac:chgData name="Hadi Aghazadeh Kohneh Shahri" userId="b00fc067-4288-4d72-a1a2-55316581d833" providerId="ADAL" clId="{7710026D-8C54-4160-8254-8B66CD95900D}" dt="2023-03-14T21:31:46.340" v="2193" actId="26606"/>
          <ac:spMkLst>
            <pc:docMk/>
            <pc:sldMk cId="1833797069" sldId="274"/>
            <ac:spMk id="1037" creationId="{6CB927A4-E432-4310-9CD5-E89FF5063179}"/>
          </ac:spMkLst>
        </pc:spChg>
        <pc:spChg chg="add">
          <ac:chgData name="Hadi Aghazadeh Kohneh Shahri" userId="b00fc067-4288-4d72-a1a2-55316581d833" providerId="ADAL" clId="{7710026D-8C54-4160-8254-8B66CD95900D}" dt="2023-03-14T21:31:46.340" v="2193" actId="26606"/>
          <ac:spMkLst>
            <pc:docMk/>
            <pc:sldMk cId="1833797069" sldId="274"/>
            <ac:spMk id="1039" creationId="{1453BF6C-B012-48B7-B4E8-6D7AC7C27D02}"/>
          </ac:spMkLst>
        </pc:spChg>
        <pc:spChg chg="add">
          <ac:chgData name="Hadi Aghazadeh Kohneh Shahri" userId="b00fc067-4288-4d72-a1a2-55316581d833" providerId="ADAL" clId="{7710026D-8C54-4160-8254-8B66CD95900D}" dt="2023-03-14T21:31:46.340" v="2193" actId="26606"/>
          <ac:spMkLst>
            <pc:docMk/>
            <pc:sldMk cId="1833797069" sldId="274"/>
            <ac:spMk id="1041" creationId="{E3020543-B24B-4EC4-8FFC-8DD88EEA91A8}"/>
          </ac:spMkLst>
        </pc:spChg>
        <pc:graphicFrameChg chg="add mod modGraphic">
          <ac:chgData name="Hadi Aghazadeh Kohneh Shahri" userId="b00fc067-4288-4d72-a1a2-55316581d833" providerId="ADAL" clId="{7710026D-8C54-4160-8254-8B66CD95900D}" dt="2023-03-15T14:57:33.212" v="4106" actId="20577"/>
          <ac:graphicFrameMkLst>
            <pc:docMk/>
            <pc:sldMk cId="1833797069" sldId="274"/>
            <ac:graphicFrameMk id="27" creationId="{21B71A8E-0ADB-E209-3DCD-0393C90AE8E6}"/>
          </ac:graphicFrameMkLst>
        </pc:graphicFrameChg>
        <pc:picChg chg="add del mod ord">
          <ac:chgData name="Hadi Aghazadeh Kohneh Shahri" userId="b00fc067-4288-4d72-a1a2-55316581d833" providerId="ADAL" clId="{7710026D-8C54-4160-8254-8B66CD95900D}" dt="2023-03-14T21:24:41.849" v="2190" actId="478"/>
          <ac:picMkLst>
            <pc:docMk/>
            <pc:sldMk cId="1833797069" sldId="274"/>
            <ac:picMk id="1026" creationId="{607E7F3F-6F1D-B9DA-935B-53ED347FE114}"/>
          </ac:picMkLst>
        </pc:picChg>
        <pc:picChg chg="add mod ord">
          <ac:chgData name="Hadi Aghazadeh Kohneh Shahri" userId="b00fc067-4288-4d72-a1a2-55316581d833" providerId="ADAL" clId="{7710026D-8C54-4160-8254-8B66CD95900D}" dt="2023-03-14T21:31:46.340" v="2193" actId="26606"/>
          <ac:picMkLst>
            <pc:docMk/>
            <pc:sldMk cId="1833797069" sldId="274"/>
            <ac:picMk id="1028" creationId="{4E2FB2FB-78A7-3B38-45F2-54AA5EC79B06}"/>
          </ac:picMkLst>
        </pc:picChg>
        <pc:cxnChg chg="add del">
          <ac:chgData name="Hadi Aghazadeh Kohneh Shahri" userId="b00fc067-4288-4d72-a1a2-55316581d833" providerId="ADAL" clId="{7710026D-8C54-4160-8254-8B66CD95900D}" dt="2023-03-14T21:18:56.581" v="2123" actId="26606"/>
          <ac:cxnSpMkLst>
            <pc:docMk/>
            <pc:sldMk cId="1833797069" sldId="274"/>
            <ac:cxnSpMk id="19" creationId="{4B3BCACB-5880-460B-9606-8C433A9AF99D}"/>
          </ac:cxnSpMkLst>
        </pc:cxnChg>
        <pc:cxnChg chg="add">
          <ac:chgData name="Hadi Aghazadeh Kohneh Shahri" userId="b00fc067-4288-4d72-a1a2-55316581d833" providerId="ADAL" clId="{7710026D-8C54-4160-8254-8B66CD95900D}" dt="2023-03-14T21:31:46.340" v="2193" actId="26606"/>
          <ac:cxnSpMkLst>
            <pc:docMk/>
            <pc:sldMk cId="1833797069" sldId="274"/>
            <ac:cxnSpMk id="1043" creationId="{C49DA8F6-BCC1-4447-B54C-57856834B94B}"/>
          </ac:cxnSpMkLst>
        </pc:cxnChg>
      </pc:sldChg>
      <pc:sldChg chg="addSp delSp modSp new mod setBg">
        <pc:chgData name="Hadi Aghazadeh Kohneh Shahri" userId="b00fc067-4288-4d72-a1a2-55316581d833" providerId="ADAL" clId="{7710026D-8C54-4160-8254-8B66CD95900D}" dt="2023-03-14T21:38:54.586" v="2199" actId="26606"/>
        <pc:sldMkLst>
          <pc:docMk/>
          <pc:sldMk cId="427372996" sldId="275"/>
        </pc:sldMkLst>
        <pc:spChg chg="del">
          <ac:chgData name="Hadi Aghazadeh Kohneh Shahri" userId="b00fc067-4288-4d72-a1a2-55316581d833" providerId="ADAL" clId="{7710026D-8C54-4160-8254-8B66CD95900D}" dt="2023-03-14T21:38:54.586" v="2199" actId="26606"/>
          <ac:spMkLst>
            <pc:docMk/>
            <pc:sldMk cId="427372996" sldId="275"/>
            <ac:spMk id="2" creationId="{DAB3501D-DE47-5341-C41C-261A6806A229}"/>
          </ac:spMkLst>
        </pc:spChg>
        <pc:spChg chg="del">
          <ac:chgData name="Hadi Aghazadeh Kohneh Shahri" userId="b00fc067-4288-4d72-a1a2-55316581d833" providerId="ADAL" clId="{7710026D-8C54-4160-8254-8B66CD95900D}" dt="2023-03-14T21:38:54.586" v="2199" actId="26606"/>
          <ac:spMkLst>
            <pc:docMk/>
            <pc:sldMk cId="427372996" sldId="275"/>
            <ac:spMk id="3" creationId="{B76E43F3-A6D6-3DE9-B9E2-B69175CFBCA7}"/>
          </ac:spMkLst>
        </pc:spChg>
        <pc:spChg chg="mod ord">
          <ac:chgData name="Hadi Aghazadeh Kohneh Shahri" userId="b00fc067-4288-4d72-a1a2-55316581d833" providerId="ADAL" clId="{7710026D-8C54-4160-8254-8B66CD95900D}" dt="2023-03-14T21:38:54.586" v="2199" actId="26606"/>
          <ac:spMkLst>
            <pc:docMk/>
            <pc:sldMk cId="427372996" sldId="275"/>
            <ac:spMk id="4" creationId="{9D2AE7D2-E0B6-07B7-9DB3-030096A3E20C}"/>
          </ac:spMkLst>
        </pc:spChg>
        <pc:spChg chg="add">
          <ac:chgData name="Hadi Aghazadeh Kohneh Shahri" userId="b00fc067-4288-4d72-a1a2-55316581d833" providerId="ADAL" clId="{7710026D-8C54-4160-8254-8B66CD95900D}" dt="2023-03-14T21:38:54.586" v="2199" actId="26606"/>
          <ac:spMkLst>
            <pc:docMk/>
            <pc:sldMk cId="427372996" sldId="275"/>
            <ac:spMk id="2055" creationId="{42A4FC2C-047E-45A5-965D-8E1E3BF09BC6}"/>
          </ac:spMkLst>
        </pc:spChg>
        <pc:picChg chg="add mod">
          <ac:chgData name="Hadi Aghazadeh Kohneh Shahri" userId="b00fc067-4288-4d72-a1a2-55316581d833" providerId="ADAL" clId="{7710026D-8C54-4160-8254-8B66CD95900D}" dt="2023-03-14T21:38:54.586" v="2199" actId="26606"/>
          <ac:picMkLst>
            <pc:docMk/>
            <pc:sldMk cId="427372996" sldId="275"/>
            <ac:picMk id="2050" creationId="{6EBEEF1C-66A2-C495-30C6-75C11E476B87}"/>
          </ac:picMkLst>
        </pc:picChg>
      </pc:sldChg>
      <pc:sldChg chg="del">
        <pc:chgData name="Hadi Aghazadeh Kohneh Shahri" userId="b00fc067-4288-4d72-a1a2-55316581d833" providerId="ADAL" clId="{7710026D-8C54-4160-8254-8B66CD95900D}" dt="2023-03-08T17:13:29.236" v="3" actId="47"/>
        <pc:sldMkLst>
          <pc:docMk/>
          <pc:sldMk cId="893691052" sldId="275"/>
        </pc:sldMkLst>
      </pc:sldChg>
      <pc:sldChg chg="del">
        <pc:chgData name="Hadi Aghazadeh Kohneh Shahri" userId="b00fc067-4288-4d72-a1a2-55316581d833" providerId="ADAL" clId="{7710026D-8C54-4160-8254-8B66CD95900D}" dt="2023-03-08T17:13:29.048" v="2" actId="47"/>
        <pc:sldMkLst>
          <pc:docMk/>
          <pc:sldMk cId="49325765" sldId="276"/>
        </pc:sldMkLst>
      </pc:sldChg>
      <pc:sldChg chg="addSp modSp new mod modMedia setBg modNotesTx">
        <pc:chgData name="Hadi Aghazadeh Kohneh Shahri" userId="b00fc067-4288-4d72-a1a2-55316581d833" providerId="ADAL" clId="{7710026D-8C54-4160-8254-8B66CD95900D}" dt="2023-03-15T16:08:55.522" v="4746" actId="20577"/>
        <pc:sldMkLst>
          <pc:docMk/>
          <pc:sldMk cId="2631119760" sldId="276"/>
        </pc:sldMkLst>
        <pc:spChg chg="mod">
          <ac:chgData name="Hadi Aghazadeh Kohneh Shahri" userId="b00fc067-4288-4d72-a1a2-55316581d833" providerId="ADAL" clId="{7710026D-8C54-4160-8254-8B66CD95900D}" dt="2023-03-15T00:38:47.284" v="3971" actId="1076"/>
          <ac:spMkLst>
            <pc:docMk/>
            <pc:sldMk cId="2631119760" sldId="276"/>
            <ac:spMk id="2" creationId="{4ADF9DB6-83E0-BA10-37E9-FAD88BFB93C9}"/>
          </ac:spMkLst>
        </pc:spChg>
        <pc:spChg chg="mod">
          <ac:chgData name="Hadi Aghazadeh Kohneh Shahri" userId="b00fc067-4288-4d72-a1a2-55316581d833" providerId="ADAL" clId="{7710026D-8C54-4160-8254-8B66CD95900D}" dt="2023-03-15T15:00:32.793" v="4138" actId="20577"/>
          <ac:spMkLst>
            <pc:docMk/>
            <pc:sldMk cId="2631119760" sldId="276"/>
            <ac:spMk id="3" creationId="{6F2D4CA9-3A94-91B2-14DA-E45A9E0F0360}"/>
          </ac:spMkLst>
        </pc:spChg>
        <pc:spChg chg="mod">
          <ac:chgData name="Hadi Aghazadeh Kohneh Shahri" userId="b00fc067-4288-4d72-a1a2-55316581d833" providerId="ADAL" clId="{7710026D-8C54-4160-8254-8B66CD95900D}" dt="2023-03-15T00:29:16.555" v="3374" actId="26606"/>
          <ac:spMkLst>
            <pc:docMk/>
            <pc:sldMk cId="2631119760" sldId="276"/>
            <ac:spMk id="4" creationId="{5401FEB0-2AEB-ACE7-EAF8-CB3A38E3F5C8}"/>
          </ac:spMkLst>
        </pc:spChg>
        <pc:spChg chg="add">
          <ac:chgData name="Hadi Aghazadeh Kohneh Shahri" userId="b00fc067-4288-4d72-a1a2-55316581d833" providerId="ADAL" clId="{7710026D-8C54-4160-8254-8B66CD95900D}" dt="2023-03-15T00:29:16.555" v="3374" actId="26606"/>
          <ac:spMkLst>
            <pc:docMk/>
            <pc:sldMk cId="2631119760" sldId="276"/>
            <ac:spMk id="10" creationId="{6F828D28-8E09-41CC-8229-3070B5467A96}"/>
          </ac:spMkLst>
        </pc:spChg>
        <pc:spChg chg="add">
          <ac:chgData name="Hadi Aghazadeh Kohneh Shahri" userId="b00fc067-4288-4d72-a1a2-55316581d833" providerId="ADAL" clId="{7710026D-8C54-4160-8254-8B66CD95900D}" dt="2023-03-15T00:29:16.555" v="3374" actId="26606"/>
          <ac:spMkLst>
            <pc:docMk/>
            <pc:sldMk cId="2631119760" sldId="276"/>
            <ac:spMk id="12" creationId="{D5B012D8-7F27-4758-9AC6-C889B154BD73}"/>
          </ac:spMkLst>
        </pc:spChg>
        <pc:spChg chg="add">
          <ac:chgData name="Hadi Aghazadeh Kohneh Shahri" userId="b00fc067-4288-4d72-a1a2-55316581d833" providerId="ADAL" clId="{7710026D-8C54-4160-8254-8B66CD95900D}" dt="2023-03-15T00:29:16.555" v="3374" actId="26606"/>
          <ac:spMkLst>
            <pc:docMk/>
            <pc:sldMk cId="2631119760" sldId="276"/>
            <ac:spMk id="14" creationId="{4063B759-00FC-46D1-9898-8E8625268FAF}"/>
          </ac:spMkLst>
        </pc:spChg>
        <pc:picChg chg="add mod">
          <ac:chgData name="Hadi Aghazadeh Kohneh Shahri" userId="b00fc067-4288-4d72-a1a2-55316581d833" providerId="ADAL" clId="{7710026D-8C54-4160-8254-8B66CD95900D}" dt="2023-03-15T00:32:20.853" v="3482"/>
          <ac:picMkLst>
            <pc:docMk/>
            <pc:sldMk cId="2631119760" sldId="276"/>
            <ac:picMk id="6" creationId="{32CED82D-0C4B-A961-1930-2D393E841806}"/>
          </ac:picMkLst>
        </pc:picChg>
      </pc:sldChg>
      <pc:sldChg chg="del">
        <pc:chgData name="Hadi Aghazadeh Kohneh Shahri" userId="b00fc067-4288-4d72-a1a2-55316581d833" providerId="ADAL" clId="{7710026D-8C54-4160-8254-8B66CD95900D}" dt="2023-03-08T17:13:28.834" v="1" actId="47"/>
        <pc:sldMkLst>
          <pc:docMk/>
          <pc:sldMk cId="3412668448" sldId="277"/>
        </pc:sldMkLst>
      </pc:sldChg>
      <pc:sldChg chg="del">
        <pc:chgData name="Hadi Aghazadeh Kohneh Shahri" userId="b00fc067-4288-4d72-a1a2-55316581d833" providerId="ADAL" clId="{7710026D-8C54-4160-8254-8B66CD95900D}" dt="2023-03-08T17:13:30.642" v="10" actId="47"/>
        <pc:sldMkLst>
          <pc:docMk/>
          <pc:sldMk cId="1644452263" sldId="278"/>
        </pc:sldMkLst>
      </pc:sldChg>
      <pc:sldChg chg="del">
        <pc:chgData name="Hadi Aghazadeh Kohneh Shahri" userId="b00fc067-4288-4d72-a1a2-55316581d833" providerId="ADAL" clId="{7710026D-8C54-4160-8254-8B66CD95900D}" dt="2023-03-08T17:13:30.465" v="9" actId="47"/>
        <pc:sldMkLst>
          <pc:docMk/>
          <pc:sldMk cId="3556344348" sldId="279"/>
        </pc:sldMkLst>
      </pc:sldChg>
    </pc:docChg>
  </pc:docChgLst>
  <pc:docChgLst>
    <pc:chgData name="Hadi Aghazadeh Kohneh Shahri" userId="b00fc067-4288-4d72-a1a2-55316581d833" providerId="ADAL" clId="{66EF712F-A712-472A-A99F-C8BBEE68E95E}"/>
    <pc:docChg chg="undo custSel addSld delSld modSld sldOrd">
      <pc:chgData name="Hadi Aghazadeh Kohneh Shahri" userId="b00fc067-4288-4d72-a1a2-55316581d833" providerId="ADAL" clId="{66EF712F-A712-472A-A99F-C8BBEE68E95E}" dt="2022-10-24T15:35:00.418" v="4503"/>
      <pc:docMkLst>
        <pc:docMk/>
      </pc:docMkLst>
      <pc:sldChg chg="addSp modSp mod">
        <pc:chgData name="Hadi Aghazadeh Kohneh Shahri" userId="b00fc067-4288-4d72-a1a2-55316581d833" providerId="ADAL" clId="{66EF712F-A712-472A-A99F-C8BBEE68E95E}" dt="2022-10-23T20:23:42.779" v="4241" actId="113"/>
        <pc:sldMkLst>
          <pc:docMk/>
          <pc:sldMk cId="2374729735" sldId="256"/>
        </pc:sldMkLst>
        <pc:spChg chg="mod">
          <ac:chgData name="Hadi Aghazadeh Kohneh Shahri" userId="b00fc067-4288-4d72-a1a2-55316581d833" providerId="ADAL" clId="{66EF712F-A712-472A-A99F-C8BBEE68E95E}" dt="2022-10-12T15:03:48.148" v="1595" actId="404"/>
          <ac:spMkLst>
            <pc:docMk/>
            <pc:sldMk cId="2374729735" sldId="256"/>
            <ac:spMk id="2" creationId="{1B1EA485-1CE4-D943-BF73-46F1F53E1FE8}"/>
          </ac:spMkLst>
        </pc:spChg>
        <pc:spChg chg="add mod">
          <ac:chgData name="Hadi Aghazadeh Kohneh Shahri" userId="b00fc067-4288-4d72-a1a2-55316581d833" providerId="ADAL" clId="{66EF712F-A712-472A-A99F-C8BBEE68E95E}" dt="2022-10-23T20:22:20.584" v="4238" actId="1076"/>
          <ac:spMkLst>
            <pc:docMk/>
            <pc:sldMk cId="2374729735" sldId="256"/>
            <ac:spMk id="3" creationId="{4A7B5D0C-6C99-F27D-0C10-F48459E6143E}"/>
          </ac:spMkLst>
        </pc:spChg>
        <pc:spChg chg="mod">
          <ac:chgData name="Hadi Aghazadeh Kohneh Shahri" userId="b00fc067-4288-4d72-a1a2-55316581d833" providerId="ADAL" clId="{66EF712F-A712-472A-A99F-C8BBEE68E95E}" dt="2022-10-23T20:23:42.779" v="4241" actId="113"/>
          <ac:spMkLst>
            <pc:docMk/>
            <pc:sldMk cId="2374729735" sldId="256"/>
            <ac:spMk id="4" creationId="{C1C24C84-A742-DD4F-A936-BBDA5C8BB3E2}"/>
          </ac:spMkLst>
        </pc:spChg>
        <pc:spChg chg="mod">
          <ac:chgData name="Hadi Aghazadeh Kohneh Shahri" userId="b00fc067-4288-4d72-a1a2-55316581d833" providerId="ADAL" clId="{66EF712F-A712-472A-A99F-C8BBEE68E95E}" dt="2022-10-23T20:21:56.952" v="4220" actId="20577"/>
          <ac:spMkLst>
            <pc:docMk/>
            <pc:sldMk cId="2374729735" sldId="256"/>
            <ac:spMk id="5" creationId="{B037332F-F808-E64C-8515-C367CB073A25}"/>
          </ac:spMkLst>
        </pc:spChg>
      </pc:sldChg>
      <pc:sldChg chg="modSp mod">
        <pc:chgData name="Hadi Aghazadeh Kohneh Shahri" userId="b00fc067-4288-4d72-a1a2-55316581d833" providerId="ADAL" clId="{66EF712F-A712-472A-A99F-C8BBEE68E95E}" dt="2022-10-23T18:40:50.378" v="2585" actId="20577"/>
        <pc:sldMkLst>
          <pc:docMk/>
          <pc:sldMk cId="1025033183" sldId="257"/>
        </pc:sldMkLst>
        <pc:spChg chg="mod">
          <ac:chgData name="Hadi Aghazadeh Kohneh Shahri" userId="b00fc067-4288-4d72-a1a2-55316581d833" providerId="ADAL" clId="{66EF712F-A712-472A-A99F-C8BBEE68E95E}" dt="2022-10-23T18:40:50.378" v="2585" actId="20577"/>
          <ac:spMkLst>
            <pc:docMk/>
            <pc:sldMk cId="1025033183" sldId="257"/>
            <ac:spMk id="3" creationId="{E1735D7C-6796-A142-AA52-64D0BC4724F8}"/>
          </ac:spMkLst>
        </pc:spChg>
      </pc:sldChg>
      <pc:sldChg chg="addSp delSp modSp add mod setBg modAnim">
        <pc:chgData name="Hadi Aghazadeh Kohneh Shahri" userId="b00fc067-4288-4d72-a1a2-55316581d833" providerId="ADAL" clId="{66EF712F-A712-472A-A99F-C8BBEE68E95E}" dt="2022-10-23T20:22:32.231" v="4240" actId="20577"/>
        <pc:sldMkLst>
          <pc:docMk/>
          <pc:sldMk cId="1750807357" sldId="258"/>
        </pc:sldMkLst>
        <pc:spChg chg="mod">
          <ac:chgData name="Hadi Aghazadeh Kohneh Shahri" userId="b00fc067-4288-4d72-a1a2-55316581d833" providerId="ADAL" clId="{66EF712F-A712-472A-A99F-C8BBEE68E95E}" dt="2022-10-12T14:24:01.386" v="349" actId="26606"/>
          <ac:spMkLst>
            <pc:docMk/>
            <pc:sldMk cId="1750807357" sldId="258"/>
            <ac:spMk id="2" creationId="{BB0B49FC-91C4-7E4C-B0DF-F13D8EA4BEBD}"/>
          </ac:spMkLst>
        </pc:spChg>
        <pc:spChg chg="mod">
          <ac:chgData name="Hadi Aghazadeh Kohneh Shahri" userId="b00fc067-4288-4d72-a1a2-55316581d833" providerId="ADAL" clId="{66EF712F-A712-472A-A99F-C8BBEE68E95E}" dt="2022-10-23T20:22:32.231" v="4240" actId="20577"/>
          <ac:spMkLst>
            <pc:docMk/>
            <pc:sldMk cId="1750807357" sldId="258"/>
            <ac:spMk id="3" creationId="{E1735D7C-6796-A142-AA52-64D0BC4724F8}"/>
          </ac:spMkLst>
        </pc:spChg>
        <pc:spChg chg="mod ord">
          <ac:chgData name="Hadi Aghazadeh Kohneh Shahri" userId="b00fc067-4288-4d72-a1a2-55316581d833" providerId="ADAL" clId="{66EF712F-A712-472A-A99F-C8BBEE68E95E}" dt="2022-10-12T14:24:01.386" v="349" actId="26606"/>
          <ac:spMkLst>
            <pc:docMk/>
            <pc:sldMk cId="1750807357" sldId="258"/>
            <ac:spMk id="4" creationId="{FD5BA6A9-CEA9-1F48-8C2B-13EE0DAE8F71}"/>
          </ac:spMkLst>
        </pc:spChg>
        <pc:spChg chg="add del">
          <ac:chgData name="Hadi Aghazadeh Kohneh Shahri" userId="b00fc067-4288-4d72-a1a2-55316581d833" providerId="ADAL" clId="{66EF712F-A712-472A-A99F-C8BBEE68E95E}" dt="2022-10-12T14:24:01.386" v="349" actId="26606"/>
          <ac:spMkLst>
            <pc:docMk/>
            <pc:sldMk cId="1750807357" sldId="258"/>
            <ac:spMk id="13" creationId="{5E39A796-BE83-48B1-B33F-35C4A32AAB57}"/>
          </ac:spMkLst>
        </pc:spChg>
        <pc:spChg chg="add del">
          <ac:chgData name="Hadi Aghazadeh Kohneh Shahri" userId="b00fc067-4288-4d72-a1a2-55316581d833" providerId="ADAL" clId="{66EF712F-A712-472A-A99F-C8BBEE68E95E}" dt="2022-10-12T14:24:01.386" v="349" actId="26606"/>
          <ac:spMkLst>
            <pc:docMk/>
            <pc:sldMk cId="1750807357" sldId="258"/>
            <ac:spMk id="15" creationId="{72F84B47-E267-4194-8194-831DB7B5547F}"/>
          </ac:spMkLst>
        </pc:spChg>
        <pc:picChg chg="add del mod">
          <ac:chgData name="Hadi Aghazadeh Kohneh Shahri" userId="b00fc067-4288-4d72-a1a2-55316581d833" providerId="ADAL" clId="{66EF712F-A712-472A-A99F-C8BBEE68E95E}" dt="2022-10-12T14:23:31.100" v="345" actId="478"/>
          <ac:picMkLst>
            <pc:docMk/>
            <pc:sldMk cId="1750807357" sldId="258"/>
            <ac:picMk id="6" creationId="{574D263F-061A-9438-2A24-2424F2498BE3}"/>
          </ac:picMkLst>
        </pc:picChg>
        <pc:picChg chg="add mod">
          <ac:chgData name="Hadi Aghazadeh Kohneh Shahri" userId="b00fc067-4288-4d72-a1a2-55316581d833" providerId="ADAL" clId="{66EF712F-A712-472A-A99F-C8BBEE68E95E}" dt="2022-10-12T14:24:27.883" v="361" actId="1076"/>
          <ac:picMkLst>
            <pc:docMk/>
            <pc:sldMk cId="1750807357" sldId="258"/>
            <ac:picMk id="8" creationId="{4F735C77-552F-61CB-C796-9272DFE95E13}"/>
          </ac:picMkLst>
        </pc:picChg>
        <pc:picChg chg="add mod">
          <ac:chgData name="Hadi Aghazadeh Kohneh Shahri" userId="b00fc067-4288-4d72-a1a2-55316581d833" providerId="ADAL" clId="{66EF712F-A712-472A-A99F-C8BBEE68E95E}" dt="2022-10-12T15:10:35.875" v="2148" actId="1076"/>
          <ac:picMkLst>
            <pc:docMk/>
            <pc:sldMk cId="1750807357" sldId="258"/>
            <ac:picMk id="10" creationId="{E43EA9D4-9F73-7E38-09A6-EE2D8A430587}"/>
          </ac:picMkLst>
        </pc:picChg>
        <pc:inkChg chg="add del">
          <ac:chgData name="Hadi Aghazadeh Kohneh Shahri" userId="b00fc067-4288-4d72-a1a2-55316581d833" providerId="ADAL" clId="{66EF712F-A712-472A-A99F-C8BBEE68E95E}" dt="2022-10-17T15:07:49.414" v="2189" actId="478"/>
          <ac:inkMkLst>
            <pc:docMk/>
            <pc:sldMk cId="1750807357" sldId="258"/>
            <ac:inkMk id="5" creationId="{FDD55008-A4AC-E487-548B-6C766EB5A7D3}"/>
          </ac:inkMkLst>
        </pc:inkChg>
      </pc:sldChg>
      <pc:sldChg chg="addSp delSp modSp add mod ord">
        <pc:chgData name="Hadi Aghazadeh Kohneh Shahri" userId="b00fc067-4288-4d72-a1a2-55316581d833" providerId="ADAL" clId="{66EF712F-A712-472A-A99F-C8BBEE68E95E}" dt="2022-10-24T14:45:30.075" v="4254" actId="20577"/>
        <pc:sldMkLst>
          <pc:docMk/>
          <pc:sldMk cId="2695241436" sldId="259"/>
        </pc:sldMkLst>
        <pc:spChg chg="mod">
          <ac:chgData name="Hadi Aghazadeh Kohneh Shahri" userId="b00fc067-4288-4d72-a1a2-55316581d833" providerId="ADAL" clId="{66EF712F-A712-472A-A99F-C8BBEE68E95E}" dt="2022-10-12T14:43:10.828" v="821" actId="20577"/>
          <ac:spMkLst>
            <pc:docMk/>
            <pc:sldMk cId="2695241436" sldId="259"/>
            <ac:spMk id="2" creationId="{BB0B49FC-91C4-7E4C-B0DF-F13D8EA4BEBD}"/>
          </ac:spMkLst>
        </pc:spChg>
        <pc:spChg chg="mod">
          <ac:chgData name="Hadi Aghazadeh Kohneh Shahri" userId="b00fc067-4288-4d72-a1a2-55316581d833" providerId="ADAL" clId="{66EF712F-A712-472A-A99F-C8BBEE68E95E}" dt="2022-10-24T14:45:30.075" v="4254" actId="20577"/>
          <ac:spMkLst>
            <pc:docMk/>
            <pc:sldMk cId="2695241436" sldId="259"/>
            <ac:spMk id="3" creationId="{E1735D7C-6796-A142-AA52-64D0BC4724F8}"/>
          </ac:spMkLst>
        </pc:spChg>
        <pc:grpChg chg="del mod">
          <ac:chgData name="Hadi Aghazadeh Kohneh Shahri" userId="b00fc067-4288-4d72-a1a2-55316581d833" providerId="ADAL" clId="{66EF712F-A712-472A-A99F-C8BBEE68E95E}" dt="2022-10-17T15:06:55.142" v="2187" actId="478"/>
          <ac:grpSpMkLst>
            <pc:docMk/>
            <pc:sldMk cId="2695241436" sldId="259"/>
            <ac:grpSpMk id="11" creationId="{A2069692-4875-206A-DF96-6616A1B1E1A1}"/>
          </ac:grpSpMkLst>
        </pc:grpChg>
        <pc:grpChg chg="del mod">
          <ac:chgData name="Hadi Aghazadeh Kohneh Shahri" userId="b00fc067-4288-4d72-a1a2-55316581d833" providerId="ADAL" clId="{66EF712F-A712-472A-A99F-C8BBEE68E95E}" dt="2022-10-17T15:08:27.908" v="2195" actId="478"/>
          <ac:grpSpMkLst>
            <pc:docMk/>
            <pc:sldMk cId="2695241436" sldId="259"/>
            <ac:grpSpMk id="16" creationId="{B9754D86-C941-2A13-2944-379D80762711}"/>
          </ac:grpSpMkLst>
        </pc:grpChg>
        <pc:picChg chg="add mod ord">
          <ac:chgData name="Hadi Aghazadeh Kohneh Shahri" userId="b00fc067-4288-4d72-a1a2-55316581d833" providerId="ADAL" clId="{66EF712F-A712-472A-A99F-C8BBEE68E95E}" dt="2022-10-17T15:17:35.868" v="2231" actId="1076"/>
          <ac:picMkLst>
            <pc:docMk/>
            <pc:sldMk cId="2695241436" sldId="259"/>
            <ac:picMk id="6" creationId="{ECFB10F8-4CED-A83F-1C3B-49E1888FAA83}"/>
          </ac:picMkLst>
        </pc:picChg>
        <pc:inkChg chg="add mod">
          <ac:chgData name="Hadi Aghazadeh Kohneh Shahri" userId="b00fc067-4288-4d72-a1a2-55316581d833" providerId="ADAL" clId="{66EF712F-A712-472A-A99F-C8BBEE68E95E}" dt="2022-10-17T15:04:53.815" v="2186"/>
          <ac:inkMkLst>
            <pc:docMk/>
            <pc:sldMk cId="2695241436" sldId="259"/>
            <ac:inkMk id="5" creationId="{A259711F-D2BA-DF60-B5BF-AAD94A5C75D5}"/>
          </ac:inkMkLst>
        </pc:inkChg>
        <pc:inkChg chg="add mod">
          <ac:chgData name="Hadi Aghazadeh Kohneh Shahri" userId="b00fc067-4288-4d72-a1a2-55316581d833" providerId="ADAL" clId="{66EF712F-A712-472A-A99F-C8BBEE68E95E}" dt="2022-10-17T15:04:53.815" v="2186"/>
          <ac:inkMkLst>
            <pc:docMk/>
            <pc:sldMk cId="2695241436" sldId="259"/>
            <ac:inkMk id="7" creationId="{ED285DE0-091A-773A-82FC-E6E9AB2A0DE7}"/>
          </ac:inkMkLst>
        </pc:inkChg>
        <pc:inkChg chg="add mod">
          <ac:chgData name="Hadi Aghazadeh Kohneh Shahri" userId="b00fc067-4288-4d72-a1a2-55316581d833" providerId="ADAL" clId="{66EF712F-A712-472A-A99F-C8BBEE68E95E}" dt="2022-10-17T15:04:53.815" v="2186"/>
          <ac:inkMkLst>
            <pc:docMk/>
            <pc:sldMk cId="2695241436" sldId="259"/>
            <ac:inkMk id="8" creationId="{DE3214A7-89DE-0A4A-8067-1316CC16D69F}"/>
          </ac:inkMkLst>
        </pc:inkChg>
        <pc:inkChg chg="add mod">
          <ac:chgData name="Hadi Aghazadeh Kohneh Shahri" userId="b00fc067-4288-4d72-a1a2-55316581d833" providerId="ADAL" clId="{66EF712F-A712-472A-A99F-C8BBEE68E95E}" dt="2022-10-17T15:04:53.815" v="2186"/>
          <ac:inkMkLst>
            <pc:docMk/>
            <pc:sldMk cId="2695241436" sldId="259"/>
            <ac:inkMk id="9" creationId="{DAB2476B-EAA0-57D9-C0F8-C678FD9C357F}"/>
          </ac:inkMkLst>
        </pc:inkChg>
        <pc:inkChg chg="add mod">
          <ac:chgData name="Hadi Aghazadeh Kohneh Shahri" userId="b00fc067-4288-4d72-a1a2-55316581d833" providerId="ADAL" clId="{66EF712F-A712-472A-A99F-C8BBEE68E95E}" dt="2022-10-17T15:04:53.815" v="2186"/>
          <ac:inkMkLst>
            <pc:docMk/>
            <pc:sldMk cId="2695241436" sldId="259"/>
            <ac:inkMk id="10" creationId="{53CAD272-82A9-29D2-777D-5F5A10D97C49}"/>
          </ac:inkMkLst>
        </pc:inkChg>
        <pc:inkChg chg="add del">
          <ac:chgData name="Hadi Aghazadeh Kohneh Shahri" userId="b00fc067-4288-4d72-a1a2-55316581d833" providerId="ADAL" clId="{66EF712F-A712-472A-A99F-C8BBEE68E95E}" dt="2022-10-17T15:08:29.172" v="2196" actId="478"/>
          <ac:inkMkLst>
            <pc:docMk/>
            <pc:sldMk cId="2695241436" sldId="259"/>
            <ac:inkMk id="12" creationId="{B6C9C67C-0993-1D49-17F3-3AE959443684}"/>
          </ac:inkMkLst>
        </pc:inkChg>
        <pc:inkChg chg="add del">
          <ac:chgData name="Hadi Aghazadeh Kohneh Shahri" userId="b00fc067-4288-4d72-a1a2-55316581d833" providerId="ADAL" clId="{66EF712F-A712-472A-A99F-C8BBEE68E95E}" dt="2022-10-17T15:08:30.724" v="2197" actId="478"/>
          <ac:inkMkLst>
            <pc:docMk/>
            <pc:sldMk cId="2695241436" sldId="259"/>
            <ac:inkMk id="13" creationId="{0846FC80-5EB1-FB02-BE40-8BE83DB45EEF}"/>
          </ac:inkMkLst>
        </pc:inkChg>
        <pc:inkChg chg="add mod">
          <ac:chgData name="Hadi Aghazadeh Kohneh Shahri" userId="b00fc067-4288-4d72-a1a2-55316581d833" providerId="ADAL" clId="{66EF712F-A712-472A-A99F-C8BBEE68E95E}" dt="2022-10-17T15:08:24.542" v="2194"/>
          <ac:inkMkLst>
            <pc:docMk/>
            <pc:sldMk cId="2695241436" sldId="259"/>
            <ac:inkMk id="14" creationId="{AA5B1EEB-6DDA-265E-2B8B-3D0082E15873}"/>
          </ac:inkMkLst>
        </pc:inkChg>
        <pc:inkChg chg="add mod">
          <ac:chgData name="Hadi Aghazadeh Kohneh Shahri" userId="b00fc067-4288-4d72-a1a2-55316581d833" providerId="ADAL" clId="{66EF712F-A712-472A-A99F-C8BBEE68E95E}" dt="2022-10-17T15:08:24.542" v="2194"/>
          <ac:inkMkLst>
            <pc:docMk/>
            <pc:sldMk cId="2695241436" sldId="259"/>
            <ac:inkMk id="15" creationId="{7B76D5BE-F921-3BBC-B9D8-5BA8F59E9593}"/>
          </ac:inkMkLst>
        </pc:inkChg>
      </pc:sldChg>
      <pc:sldChg chg="del">
        <pc:chgData name="Hadi Aghazadeh Kohneh Shahri" userId="b00fc067-4288-4d72-a1a2-55316581d833" providerId="ADAL" clId="{66EF712F-A712-472A-A99F-C8BBEE68E95E}" dt="2022-10-12T14:08:59.684" v="4" actId="47"/>
        <pc:sldMkLst>
          <pc:docMk/>
          <pc:sldMk cId="68318520" sldId="260"/>
        </pc:sldMkLst>
      </pc:sldChg>
      <pc:sldChg chg="addSp modSp add mod ord">
        <pc:chgData name="Hadi Aghazadeh Kohneh Shahri" userId="b00fc067-4288-4d72-a1a2-55316581d833" providerId="ADAL" clId="{66EF712F-A712-472A-A99F-C8BBEE68E95E}" dt="2022-10-12T15:04:08.611" v="1597" actId="20577"/>
        <pc:sldMkLst>
          <pc:docMk/>
          <pc:sldMk cId="1260245163" sldId="260"/>
        </pc:sldMkLst>
        <pc:spChg chg="mod">
          <ac:chgData name="Hadi Aghazadeh Kohneh Shahri" userId="b00fc067-4288-4d72-a1a2-55316581d833" providerId="ADAL" clId="{66EF712F-A712-472A-A99F-C8BBEE68E95E}" dt="2022-10-12T14:52:39.691" v="1104" actId="20577"/>
          <ac:spMkLst>
            <pc:docMk/>
            <pc:sldMk cId="1260245163" sldId="260"/>
            <ac:spMk id="2" creationId="{BB0B49FC-91C4-7E4C-B0DF-F13D8EA4BEBD}"/>
          </ac:spMkLst>
        </pc:spChg>
        <pc:spChg chg="mod">
          <ac:chgData name="Hadi Aghazadeh Kohneh Shahri" userId="b00fc067-4288-4d72-a1a2-55316581d833" providerId="ADAL" clId="{66EF712F-A712-472A-A99F-C8BBEE68E95E}" dt="2022-10-12T15:04:08.611" v="1597" actId="20577"/>
          <ac:spMkLst>
            <pc:docMk/>
            <pc:sldMk cId="1260245163" sldId="260"/>
            <ac:spMk id="3" creationId="{E1735D7C-6796-A142-AA52-64D0BC4724F8}"/>
          </ac:spMkLst>
        </pc:spChg>
        <pc:picChg chg="add mod ord">
          <ac:chgData name="Hadi Aghazadeh Kohneh Shahri" userId="b00fc067-4288-4d72-a1a2-55316581d833" providerId="ADAL" clId="{66EF712F-A712-472A-A99F-C8BBEE68E95E}" dt="2022-10-12T15:01:38.400" v="1488" actId="167"/>
          <ac:picMkLst>
            <pc:docMk/>
            <pc:sldMk cId="1260245163" sldId="260"/>
            <ac:picMk id="6" creationId="{CD955D61-41E9-F8CA-1D38-768B445E7DB6}"/>
          </ac:picMkLst>
        </pc:picChg>
        <pc:picChg chg="add mod">
          <ac:chgData name="Hadi Aghazadeh Kohneh Shahri" userId="b00fc067-4288-4d72-a1a2-55316581d833" providerId="ADAL" clId="{66EF712F-A712-472A-A99F-C8BBEE68E95E}" dt="2022-10-12T15:01:32.731" v="1487" actId="1076"/>
          <ac:picMkLst>
            <pc:docMk/>
            <pc:sldMk cId="1260245163" sldId="260"/>
            <ac:picMk id="8" creationId="{C8C29507-E3DE-A31A-4279-173AEC458D92}"/>
          </ac:picMkLst>
        </pc:picChg>
      </pc:sldChg>
      <pc:sldChg chg="modSp add mod ord">
        <pc:chgData name="Hadi Aghazadeh Kohneh Shahri" userId="b00fc067-4288-4d72-a1a2-55316581d833" providerId="ADAL" clId="{66EF712F-A712-472A-A99F-C8BBEE68E95E}" dt="2022-10-23T18:53:25.421" v="3595" actId="20577"/>
        <pc:sldMkLst>
          <pc:docMk/>
          <pc:sldMk cId="1948542038" sldId="261"/>
        </pc:sldMkLst>
        <pc:spChg chg="mod">
          <ac:chgData name="Hadi Aghazadeh Kohneh Shahri" userId="b00fc067-4288-4d72-a1a2-55316581d833" providerId="ADAL" clId="{66EF712F-A712-472A-A99F-C8BBEE68E95E}" dt="2022-10-23T18:40:40.575" v="2567" actId="20577"/>
          <ac:spMkLst>
            <pc:docMk/>
            <pc:sldMk cId="1948542038" sldId="261"/>
            <ac:spMk id="2" creationId="{BB0B49FC-91C4-7E4C-B0DF-F13D8EA4BEBD}"/>
          </ac:spMkLst>
        </pc:spChg>
        <pc:spChg chg="mod">
          <ac:chgData name="Hadi Aghazadeh Kohneh Shahri" userId="b00fc067-4288-4d72-a1a2-55316581d833" providerId="ADAL" clId="{66EF712F-A712-472A-A99F-C8BBEE68E95E}" dt="2022-10-23T18:53:25.421" v="3595" actId="20577"/>
          <ac:spMkLst>
            <pc:docMk/>
            <pc:sldMk cId="1948542038" sldId="261"/>
            <ac:spMk id="3" creationId="{E1735D7C-6796-A142-AA52-64D0BC4724F8}"/>
          </ac:spMkLst>
        </pc:spChg>
      </pc:sldChg>
      <pc:sldChg chg="addSp modSp add mod">
        <pc:chgData name="Hadi Aghazadeh Kohneh Shahri" userId="b00fc067-4288-4d72-a1a2-55316581d833" providerId="ADAL" clId="{66EF712F-A712-472A-A99F-C8BBEE68E95E}" dt="2022-10-24T14:57:43.159" v="4255" actId="20577"/>
        <pc:sldMkLst>
          <pc:docMk/>
          <pc:sldMk cId="117939471" sldId="262"/>
        </pc:sldMkLst>
        <pc:spChg chg="mod">
          <ac:chgData name="Hadi Aghazadeh Kohneh Shahri" userId="b00fc067-4288-4d72-a1a2-55316581d833" providerId="ADAL" clId="{66EF712F-A712-472A-A99F-C8BBEE68E95E}" dt="2022-10-24T14:57:43.159" v="4255" actId="20577"/>
          <ac:spMkLst>
            <pc:docMk/>
            <pc:sldMk cId="117939471" sldId="262"/>
            <ac:spMk id="3" creationId="{E1735D7C-6796-A142-AA52-64D0BC4724F8}"/>
          </ac:spMkLst>
        </pc:spChg>
        <pc:inkChg chg="add">
          <ac:chgData name="Hadi Aghazadeh Kohneh Shahri" userId="b00fc067-4288-4d72-a1a2-55316581d833" providerId="ADAL" clId="{66EF712F-A712-472A-A99F-C8BBEE68E95E}" dt="2022-10-17T15:23:17.134" v="2232" actId="9405"/>
          <ac:inkMkLst>
            <pc:docMk/>
            <pc:sldMk cId="117939471" sldId="262"/>
            <ac:inkMk id="5" creationId="{8ADB41BC-ABFF-4C33-21FF-67B1E491CF2F}"/>
          </ac:inkMkLst>
        </pc:inkChg>
        <pc:inkChg chg="add">
          <ac:chgData name="Hadi Aghazadeh Kohneh Shahri" userId="b00fc067-4288-4d72-a1a2-55316581d833" providerId="ADAL" clId="{66EF712F-A712-472A-A99F-C8BBEE68E95E}" dt="2022-10-17T15:23:18.350" v="2233" actId="9405"/>
          <ac:inkMkLst>
            <pc:docMk/>
            <pc:sldMk cId="117939471" sldId="262"/>
            <ac:inkMk id="6" creationId="{252B9201-961B-3648-17DE-6F2382D73371}"/>
          </ac:inkMkLst>
        </pc:inkChg>
      </pc:sldChg>
      <pc:sldChg chg="del">
        <pc:chgData name="Hadi Aghazadeh Kohneh Shahri" userId="b00fc067-4288-4d72-a1a2-55316581d833" providerId="ADAL" clId="{66EF712F-A712-472A-A99F-C8BBEE68E95E}" dt="2022-10-12T14:08:58.243" v="2" actId="47"/>
        <pc:sldMkLst>
          <pc:docMk/>
          <pc:sldMk cId="739871591" sldId="262"/>
        </pc:sldMkLst>
      </pc:sldChg>
      <pc:sldChg chg="addSp modSp add mod">
        <pc:chgData name="Hadi Aghazadeh Kohneh Shahri" userId="b00fc067-4288-4d72-a1a2-55316581d833" providerId="ADAL" clId="{66EF712F-A712-472A-A99F-C8BBEE68E95E}" dt="2022-10-23T20:17:13.577" v="4185" actId="207"/>
        <pc:sldMkLst>
          <pc:docMk/>
          <pc:sldMk cId="1988442878" sldId="263"/>
        </pc:sldMkLst>
        <pc:spChg chg="mod">
          <ac:chgData name="Hadi Aghazadeh Kohneh Shahri" userId="b00fc067-4288-4d72-a1a2-55316581d833" providerId="ADAL" clId="{66EF712F-A712-472A-A99F-C8BBEE68E95E}" dt="2022-10-23T18:48:58.813" v="3342" actId="20577"/>
          <ac:spMkLst>
            <pc:docMk/>
            <pc:sldMk cId="1988442878" sldId="263"/>
            <ac:spMk id="2" creationId="{BB0B49FC-91C4-7E4C-B0DF-F13D8EA4BEBD}"/>
          </ac:spMkLst>
        </pc:spChg>
        <pc:spChg chg="mod">
          <ac:chgData name="Hadi Aghazadeh Kohneh Shahri" userId="b00fc067-4288-4d72-a1a2-55316581d833" providerId="ADAL" clId="{66EF712F-A712-472A-A99F-C8BBEE68E95E}" dt="2022-10-23T18:57:21.639" v="3847" actId="14100"/>
          <ac:spMkLst>
            <pc:docMk/>
            <pc:sldMk cId="1988442878" sldId="263"/>
            <ac:spMk id="3" creationId="{E1735D7C-6796-A142-AA52-64D0BC4724F8}"/>
          </ac:spMkLst>
        </pc:spChg>
        <pc:spChg chg="add mod">
          <ac:chgData name="Hadi Aghazadeh Kohneh Shahri" userId="b00fc067-4288-4d72-a1a2-55316581d833" providerId="ADAL" clId="{66EF712F-A712-472A-A99F-C8BBEE68E95E}" dt="2022-10-23T20:10:08.722" v="4007"/>
          <ac:spMkLst>
            <pc:docMk/>
            <pc:sldMk cId="1988442878" sldId="263"/>
            <ac:spMk id="5" creationId="{A6284CF7-8677-0F60-5E5F-92E3084C1140}"/>
          </ac:spMkLst>
        </pc:spChg>
        <pc:spChg chg="add mod">
          <ac:chgData name="Hadi Aghazadeh Kohneh Shahri" userId="b00fc067-4288-4d72-a1a2-55316581d833" providerId="ADAL" clId="{66EF712F-A712-472A-A99F-C8BBEE68E95E}" dt="2022-10-23T20:17:13.577" v="4185" actId="207"/>
          <ac:spMkLst>
            <pc:docMk/>
            <pc:sldMk cId="1988442878" sldId="263"/>
            <ac:spMk id="6" creationId="{E9BCF02E-259C-046D-0B94-9121379B62BC}"/>
          </ac:spMkLst>
        </pc:spChg>
      </pc:sldChg>
      <pc:sldChg chg="addSp delSp modSp new del mod">
        <pc:chgData name="Hadi Aghazadeh Kohneh Shahri" userId="b00fc067-4288-4d72-a1a2-55316581d833" providerId="ADAL" clId="{66EF712F-A712-472A-A99F-C8BBEE68E95E}" dt="2022-10-17T16:08:53.623" v="2396" actId="47"/>
        <pc:sldMkLst>
          <pc:docMk/>
          <pc:sldMk cId="2453150243" sldId="263"/>
        </pc:sldMkLst>
        <pc:spChg chg="mod">
          <ac:chgData name="Hadi Aghazadeh Kohneh Shahri" userId="b00fc067-4288-4d72-a1a2-55316581d833" providerId="ADAL" clId="{66EF712F-A712-472A-A99F-C8BBEE68E95E}" dt="2022-10-17T16:05:12.054" v="2358" actId="1076"/>
          <ac:spMkLst>
            <pc:docMk/>
            <pc:sldMk cId="2453150243" sldId="263"/>
            <ac:spMk id="2" creationId="{825A3824-9BCA-BCD9-0DB3-7629C792BF44}"/>
          </ac:spMkLst>
        </pc:spChg>
        <pc:spChg chg="del">
          <ac:chgData name="Hadi Aghazadeh Kohneh Shahri" userId="b00fc067-4288-4d72-a1a2-55316581d833" providerId="ADAL" clId="{66EF712F-A712-472A-A99F-C8BBEE68E95E}" dt="2022-10-17T16:04:46.967" v="2351" actId="478"/>
          <ac:spMkLst>
            <pc:docMk/>
            <pc:sldMk cId="2453150243" sldId="263"/>
            <ac:spMk id="3" creationId="{CF865EA6-D831-5F2A-F60A-3AC6131AA2AE}"/>
          </ac:spMkLst>
        </pc:spChg>
        <pc:spChg chg="add mod">
          <ac:chgData name="Hadi Aghazadeh Kohneh Shahri" userId="b00fc067-4288-4d72-a1a2-55316581d833" providerId="ADAL" clId="{66EF712F-A712-472A-A99F-C8BBEE68E95E}" dt="2022-10-17T16:05:39.811" v="2383" actId="571"/>
          <ac:spMkLst>
            <pc:docMk/>
            <pc:sldMk cId="2453150243" sldId="263"/>
            <ac:spMk id="35" creationId="{66BC6629-5637-EF31-9192-2C6F34305C6F}"/>
          </ac:spMkLst>
        </pc:spChg>
        <pc:grpChg chg="del mod">
          <ac:chgData name="Hadi Aghazadeh Kohneh Shahri" userId="b00fc067-4288-4d72-a1a2-55316581d833" providerId="ADAL" clId="{66EF712F-A712-472A-A99F-C8BBEE68E95E}" dt="2022-10-17T16:05:27.762" v="2371"/>
          <ac:grpSpMkLst>
            <pc:docMk/>
            <pc:sldMk cId="2453150243" sldId="263"/>
            <ac:grpSpMk id="9" creationId="{FC4D5C4F-51AD-5234-EA73-39979BDBB05A}"/>
          </ac:grpSpMkLst>
        </pc:grpChg>
        <pc:grpChg chg="del mod">
          <ac:chgData name="Hadi Aghazadeh Kohneh Shahri" userId="b00fc067-4288-4d72-a1a2-55316581d833" providerId="ADAL" clId="{66EF712F-A712-472A-A99F-C8BBEE68E95E}" dt="2022-10-17T16:05:19.635" v="2368"/>
          <ac:grpSpMkLst>
            <pc:docMk/>
            <pc:sldMk cId="2453150243" sldId="263"/>
            <ac:grpSpMk id="12" creationId="{E97C67F9-634B-3475-507B-D6054FE5E7C6}"/>
          </ac:grpSpMkLst>
        </pc:grpChg>
        <pc:grpChg chg="del mod">
          <ac:chgData name="Hadi Aghazadeh Kohneh Shahri" userId="b00fc067-4288-4d72-a1a2-55316581d833" providerId="ADAL" clId="{66EF712F-A712-472A-A99F-C8BBEE68E95E}" dt="2022-10-17T16:05:27.762" v="2371"/>
          <ac:grpSpMkLst>
            <pc:docMk/>
            <pc:sldMk cId="2453150243" sldId="263"/>
            <ac:grpSpMk id="20" creationId="{6E73FC53-A8CF-D043-E2C9-E16C805073B7}"/>
          </ac:grpSpMkLst>
        </pc:grpChg>
        <pc:grpChg chg="del mod">
          <ac:chgData name="Hadi Aghazadeh Kohneh Shahri" userId="b00fc067-4288-4d72-a1a2-55316581d833" providerId="ADAL" clId="{66EF712F-A712-472A-A99F-C8BBEE68E95E}" dt="2022-10-17T16:05:30.136" v="2376"/>
          <ac:grpSpMkLst>
            <pc:docMk/>
            <pc:sldMk cId="2453150243" sldId="263"/>
            <ac:grpSpMk id="23" creationId="{9FE31334-6B3E-7047-7A7C-71310713357A}"/>
          </ac:grpSpMkLst>
        </pc:grpChg>
        <pc:grpChg chg="del mod">
          <ac:chgData name="Hadi Aghazadeh Kohneh Shahri" userId="b00fc067-4288-4d72-a1a2-55316581d833" providerId="ADAL" clId="{66EF712F-A712-472A-A99F-C8BBEE68E95E}" dt="2022-10-17T16:05:41.818" v="2386"/>
          <ac:grpSpMkLst>
            <pc:docMk/>
            <pc:sldMk cId="2453150243" sldId="263"/>
            <ac:grpSpMk id="28" creationId="{79A06D26-F17C-905A-C141-32FFA8EF9DC8}"/>
          </ac:grpSpMkLst>
        </pc:grpChg>
        <pc:grpChg chg="mod">
          <ac:chgData name="Hadi Aghazadeh Kohneh Shahri" userId="b00fc067-4288-4d72-a1a2-55316581d833" providerId="ADAL" clId="{66EF712F-A712-472A-A99F-C8BBEE68E95E}" dt="2022-10-17T16:05:41.818" v="2386"/>
          <ac:grpSpMkLst>
            <pc:docMk/>
            <pc:sldMk cId="2453150243" sldId="263"/>
            <ac:grpSpMk id="38" creationId="{2FBC3191-A116-2EEB-A366-A44A056625F5}"/>
          </ac:grpSpMkLst>
        </pc:grpChg>
        <pc:grpChg chg="del mod">
          <ac:chgData name="Hadi Aghazadeh Kohneh Shahri" userId="b00fc067-4288-4d72-a1a2-55316581d833" providerId="ADAL" clId="{66EF712F-A712-472A-A99F-C8BBEE68E95E}" dt="2022-10-17T16:05:54.992" v="2395"/>
          <ac:grpSpMkLst>
            <pc:docMk/>
            <pc:sldMk cId="2453150243" sldId="263"/>
            <ac:grpSpMk id="45" creationId="{05020E8B-28AF-2CBE-C86A-027C0DF27505}"/>
          </ac:grpSpMkLst>
        </pc:grpChg>
        <pc:grpChg chg="mod">
          <ac:chgData name="Hadi Aghazadeh Kohneh Shahri" userId="b00fc067-4288-4d72-a1a2-55316581d833" providerId="ADAL" clId="{66EF712F-A712-472A-A99F-C8BBEE68E95E}" dt="2022-10-17T16:05:54.992" v="2395"/>
          <ac:grpSpMkLst>
            <pc:docMk/>
            <pc:sldMk cId="2453150243" sldId="263"/>
            <ac:grpSpMk id="47" creationId="{F09145DB-AFD0-544B-03C4-B315DA177C0A}"/>
          </ac:grpSpMkLst>
        </pc:grpChg>
        <pc:inkChg chg="add mod">
          <ac:chgData name="Hadi Aghazadeh Kohneh Shahri" userId="b00fc067-4288-4d72-a1a2-55316581d833" providerId="ADAL" clId="{66EF712F-A712-472A-A99F-C8BBEE68E95E}" dt="2022-10-17T16:05:41.818" v="2386"/>
          <ac:inkMkLst>
            <pc:docMk/>
            <pc:sldMk cId="2453150243" sldId="263"/>
            <ac:inkMk id="5" creationId="{91F105AE-0400-0015-92E0-A841DD891A3C}"/>
          </ac:inkMkLst>
        </pc:inkChg>
        <pc:inkChg chg="add mod">
          <ac:chgData name="Hadi Aghazadeh Kohneh Shahri" userId="b00fc067-4288-4d72-a1a2-55316581d833" providerId="ADAL" clId="{66EF712F-A712-472A-A99F-C8BBEE68E95E}" dt="2022-10-17T16:05:41.818" v="2386"/>
          <ac:inkMkLst>
            <pc:docMk/>
            <pc:sldMk cId="2453150243" sldId="263"/>
            <ac:inkMk id="6" creationId="{D18CFD99-8970-1A7D-4302-BBB7EFEA5E7C}"/>
          </ac:inkMkLst>
        </pc:inkChg>
        <pc:inkChg chg="add mod">
          <ac:chgData name="Hadi Aghazadeh Kohneh Shahri" userId="b00fc067-4288-4d72-a1a2-55316581d833" providerId="ADAL" clId="{66EF712F-A712-472A-A99F-C8BBEE68E95E}" dt="2022-10-17T16:05:41.818" v="2386"/>
          <ac:inkMkLst>
            <pc:docMk/>
            <pc:sldMk cId="2453150243" sldId="263"/>
            <ac:inkMk id="7" creationId="{B98C3719-B056-79D3-E3C8-376524418A7F}"/>
          </ac:inkMkLst>
        </pc:inkChg>
        <pc:inkChg chg="add mod">
          <ac:chgData name="Hadi Aghazadeh Kohneh Shahri" userId="b00fc067-4288-4d72-a1a2-55316581d833" providerId="ADAL" clId="{66EF712F-A712-472A-A99F-C8BBEE68E95E}" dt="2022-10-17T16:05:41.818" v="2386"/>
          <ac:inkMkLst>
            <pc:docMk/>
            <pc:sldMk cId="2453150243" sldId="263"/>
            <ac:inkMk id="8" creationId="{894A3358-0942-C1F7-2805-33A71EACF4ED}"/>
          </ac:inkMkLst>
        </pc:inkChg>
        <pc:inkChg chg="add mod">
          <ac:chgData name="Hadi Aghazadeh Kohneh Shahri" userId="b00fc067-4288-4d72-a1a2-55316581d833" providerId="ADAL" clId="{66EF712F-A712-472A-A99F-C8BBEE68E95E}" dt="2022-10-17T16:05:41.818" v="2386"/>
          <ac:inkMkLst>
            <pc:docMk/>
            <pc:sldMk cId="2453150243" sldId="263"/>
            <ac:inkMk id="10" creationId="{56FEEC05-E9CA-65D4-4D04-01E07F3E6069}"/>
          </ac:inkMkLst>
        </pc:inkChg>
        <pc:inkChg chg="add mod">
          <ac:chgData name="Hadi Aghazadeh Kohneh Shahri" userId="b00fc067-4288-4d72-a1a2-55316581d833" providerId="ADAL" clId="{66EF712F-A712-472A-A99F-C8BBEE68E95E}" dt="2022-10-17T16:05:41.818" v="2386"/>
          <ac:inkMkLst>
            <pc:docMk/>
            <pc:sldMk cId="2453150243" sldId="263"/>
            <ac:inkMk id="11" creationId="{E94FC189-BB9E-2580-DFCE-10C18C73FFCA}"/>
          </ac:inkMkLst>
        </pc:inkChg>
        <pc:inkChg chg="add mod">
          <ac:chgData name="Hadi Aghazadeh Kohneh Shahri" userId="b00fc067-4288-4d72-a1a2-55316581d833" providerId="ADAL" clId="{66EF712F-A712-472A-A99F-C8BBEE68E95E}" dt="2022-10-17T16:05:27.762" v="2371"/>
          <ac:inkMkLst>
            <pc:docMk/>
            <pc:sldMk cId="2453150243" sldId="263"/>
            <ac:inkMk id="13" creationId="{47E9FF8B-1203-BC98-1CA8-75364FF2697C}"/>
          </ac:inkMkLst>
        </pc:inkChg>
        <pc:inkChg chg="add mod">
          <ac:chgData name="Hadi Aghazadeh Kohneh Shahri" userId="b00fc067-4288-4d72-a1a2-55316581d833" providerId="ADAL" clId="{66EF712F-A712-472A-A99F-C8BBEE68E95E}" dt="2022-10-17T16:05:27.762" v="2371"/>
          <ac:inkMkLst>
            <pc:docMk/>
            <pc:sldMk cId="2453150243" sldId="263"/>
            <ac:inkMk id="14" creationId="{A86F15DD-4E27-6DC7-4334-CCF13BF0C014}"/>
          </ac:inkMkLst>
        </pc:inkChg>
        <pc:inkChg chg="add mod">
          <ac:chgData name="Hadi Aghazadeh Kohneh Shahri" userId="b00fc067-4288-4d72-a1a2-55316581d833" providerId="ADAL" clId="{66EF712F-A712-472A-A99F-C8BBEE68E95E}" dt="2022-10-17T16:05:27.762" v="2371"/>
          <ac:inkMkLst>
            <pc:docMk/>
            <pc:sldMk cId="2453150243" sldId="263"/>
            <ac:inkMk id="15" creationId="{09310426-89BC-CF63-44C6-47E83FC621B4}"/>
          </ac:inkMkLst>
        </pc:inkChg>
        <pc:inkChg chg="add mod">
          <ac:chgData name="Hadi Aghazadeh Kohneh Shahri" userId="b00fc067-4288-4d72-a1a2-55316581d833" providerId="ADAL" clId="{66EF712F-A712-472A-A99F-C8BBEE68E95E}" dt="2022-10-17T16:05:27.762" v="2371"/>
          <ac:inkMkLst>
            <pc:docMk/>
            <pc:sldMk cId="2453150243" sldId="263"/>
            <ac:inkMk id="16" creationId="{37FA5131-2BF2-F473-F6C4-E690B905CEB6}"/>
          </ac:inkMkLst>
        </pc:inkChg>
        <pc:inkChg chg="add mod">
          <ac:chgData name="Hadi Aghazadeh Kohneh Shahri" userId="b00fc067-4288-4d72-a1a2-55316581d833" providerId="ADAL" clId="{66EF712F-A712-472A-A99F-C8BBEE68E95E}" dt="2022-10-17T16:05:27.762" v="2371"/>
          <ac:inkMkLst>
            <pc:docMk/>
            <pc:sldMk cId="2453150243" sldId="263"/>
            <ac:inkMk id="17" creationId="{124535FC-58F2-D6B5-6C57-CF57D87F5B6C}"/>
          </ac:inkMkLst>
        </pc:inkChg>
        <pc:inkChg chg="add mod">
          <ac:chgData name="Hadi Aghazadeh Kohneh Shahri" userId="b00fc067-4288-4d72-a1a2-55316581d833" providerId="ADAL" clId="{66EF712F-A712-472A-A99F-C8BBEE68E95E}" dt="2022-10-17T16:05:27.762" v="2371"/>
          <ac:inkMkLst>
            <pc:docMk/>
            <pc:sldMk cId="2453150243" sldId="263"/>
            <ac:inkMk id="18" creationId="{64642680-DB2C-DC7D-4D75-3FF3D467AE4B}"/>
          </ac:inkMkLst>
        </pc:inkChg>
        <pc:inkChg chg="add mod">
          <ac:chgData name="Hadi Aghazadeh Kohneh Shahri" userId="b00fc067-4288-4d72-a1a2-55316581d833" providerId="ADAL" clId="{66EF712F-A712-472A-A99F-C8BBEE68E95E}" dt="2022-10-17T16:05:27.762" v="2371"/>
          <ac:inkMkLst>
            <pc:docMk/>
            <pc:sldMk cId="2453150243" sldId="263"/>
            <ac:inkMk id="19" creationId="{F3144C2E-F0B1-F6D7-D67F-240E62D88107}"/>
          </ac:inkMkLst>
        </pc:inkChg>
        <pc:inkChg chg="add mod">
          <ac:chgData name="Hadi Aghazadeh Kohneh Shahri" userId="b00fc067-4288-4d72-a1a2-55316581d833" providerId="ADAL" clId="{66EF712F-A712-472A-A99F-C8BBEE68E95E}" dt="2022-10-17T16:05:41.818" v="2386"/>
          <ac:inkMkLst>
            <pc:docMk/>
            <pc:sldMk cId="2453150243" sldId="263"/>
            <ac:inkMk id="21" creationId="{4DCE1D70-7E8E-7BDE-216F-15DD6413771D}"/>
          </ac:inkMkLst>
        </pc:inkChg>
        <pc:inkChg chg="add mod">
          <ac:chgData name="Hadi Aghazadeh Kohneh Shahri" userId="b00fc067-4288-4d72-a1a2-55316581d833" providerId="ADAL" clId="{66EF712F-A712-472A-A99F-C8BBEE68E95E}" dt="2022-10-17T16:05:41.818" v="2386"/>
          <ac:inkMkLst>
            <pc:docMk/>
            <pc:sldMk cId="2453150243" sldId="263"/>
            <ac:inkMk id="22" creationId="{FADB06B2-399F-AAE4-F496-DCA78196EDF7}"/>
          </ac:inkMkLst>
        </pc:inkChg>
        <pc:inkChg chg="add mod">
          <ac:chgData name="Hadi Aghazadeh Kohneh Shahri" userId="b00fc067-4288-4d72-a1a2-55316581d833" providerId="ADAL" clId="{66EF712F-A712-472A-A99F-C8BBEE68E95E}" dt="2022-10-17T16:05:41.818" v="2386"/>
          <ac:inkMkLst>
            <pc:docMk/>
            <pc:sldMk cId="2453150243" sldId="263"/>
            <ac:inkMk id="24" creationId="{8B2C8E9A-60D4-68D1-349C-4EFCB1841017}"/>
          </ac:inkMkLst>
        </pc:inkChg>
        <pc:inkChg chg="add mod">
          <ac:chgData name="Hadi Aghazadeh Kohneh Shahri" userId="b00fc067-4288-4d72-a1a2-55316581d833" providerId="ADAL" clId="{66EF712F-A712-472A-A99F-C8BBEE68E95E}" dt="2022-10-17T16:05:41.818" v="2386"/>
          <ac:inkMkLst>
            <pc:docMk/>
            <pc:sldMk cId="2453150243" sldId="263"/>
            <ac:inkMk id="25" creationId="{779F160B-5AF1-AFE8-01F5-F4E5C98AE656}"/>
          </ac:inkMkLst>
        </pc:inkChg>
        <pc:inkChg chg="add mod">
          <ac:chgData name="Hadi Aghazadeh Kohneh Shahri" userId="b00fc067-4288-4d72-a1a2-55316581d833" providerId="ADAL" clId="{66EF712F-A712-472A-A99F-C8BBEE68E95E}" dt="2022-10-17T16:05:41.818" v="2386"/>
          <ac:inkMkLst>
            <pc:docMk/>
            <pc:sldMk cId="2453150243" sldId="263"/>
            <ac:inkMk id="26" creationId="{41611FA3-C5D9-1FB3-8377-9EC8D34F6EA2}"/>
          </ac:inkMkLst>
        </pc:inkChg>
        <pc:inkChg chg="add mod">
          <ac:chgData name="Hadi Aghazadeh Kohneh Shahri" userId="b00fc067-4288-4d72-a1a2-55316581d833" providerId="ADAL" clId="{66EF712F-A712-472A-A99F-C8BBEE68E95E}" dt="2022-10-17T16:05:41.818" v="2386"/>
          <ac:inkMkLst>
            <pc:docMk/>
            <pc:sldMk cId="2453150243" sldId="263"/>
            <ac:inkMk id="27" creationId="{3E8CD80E-9D31-C8C4-ED96-54C42624A0DF}"/>
          </ac:inkMkLst>
        </pc:inkChg>
        <pc:inkChg chg="add">
          <ac:chgData name="Hadi Aghazadeh Kohneh Shahri" userId="b00fc067-4288-4d72-a1a2-55316581d833" providerId="ADAL" clId="{66EF712F-A712-472A-A99F-C8BBEE68E95E}" dt="2022-10-17T16:05:33.382" v="2377" actId="9405"/>
          <ac:inkMkLst>
            <pc:docMk/>
            <pc:sldMk cId="2453150243" sldId="263"/>
            <ac:inkMk id="29" creationId="{3B5A4CB3-A83D-10DB-3BE7-D39633818B45}"/>
          </ac:inkMkLst>
        </pc:inkChg>
        <pc:inkChg chg="add">
          <ac:chgData name="Hadi Aghazadeh Kohneh Shahri" userId="b00fc067-4288-4d72-a1a2-55316581d833" providerId="ADAL" clId="{66EF712F-A712-472A-A99F-C8BBEE68E95E}" dt="2022-10-17T16:05:35.156" v="2378" actId="9405"/>
          <ac:inkMkLst>
            <pc:docMk/>
            <pc:sldMk cId="2453150243" sldId="263"/>
            <ac:inkMk id="30" creationId="{65B4097A-10DF-58B2-B1DD-A0EE850DA164}"/>
          </ac:inkMkLst>
        </pc:inkChg>
        <pc:inkChg chg="add mod">
          <ac:chgData name="Hadi Aghazadeh Kohneh Shahri" userId="b00fc067-4288-4d72-a1a2-55316581d833" providerId="ADAL" clId="{66EF712F-A712-472A-A99F-C8BBEE68E95E}" dt="2022-10-17T16:05:41.818" v="2386"/>
          <ac:inkMkLst>
            <pc:docMk/>
            <pc:sldMk cId="2453150243" sldId="263"/>
            <ac:inkMk id="31" creationId="{D43A02DC-A9BC-2E53-2A2D-1E13E7BF31FB}"/>
          </ac:inkMkLst>
        </pc:inkChg>
        <pc:inkChg chg="add mod">
          <ac:chgData name="Hadi Aghazadeh Kohneh Shahri" userId="b00fc067-4288-4d72-a1a2-55316581d833" providerId="ADAL" clId="{66EF712F-A712-472A-A99F-C8BBEE68E95E}" dt="2022-10-17T16:05:41.818" v="2386"/>
          <ac:inkMkLst>
            <pc:docMk/>
            <pc:sldMk cId="2453150243" sldId="263"/>
            <ac:inkMk id="32" creationId="{6A48C65E-CFDE-7C42-0120-5BD5C7C6B9D0}"/>
          </ac:inkMkLst>
        </pc:inkChg>
        <pc:inkChg chg="add mod">
          <ac:chgData name="Hadi Aghazadeh Kohneh Shahri" userId="b00fc067-4288-4d72-a1a2-55316581d833" providerId="ADAL" clId="{66EF712F-A712-472A-A99F-C8BBEE68E95E}" dt="2022-10-17T16:05:41.818" v="2386"/>
          <ac:inkMkLst>
            <pc:docMk/>
            <pc:sldMk cId="2453150243" sldId="263"/>
            <ac:inkMk id="33" creationId="{BDA6E1EF-8685-7987-367E-0F4261401159}"/>
          </ac:inkMkLst>
        </pc:inkChg>
        <pc:inkChg chg="add mod">
          <ac:chgData name="Hadi Aghazadeh Kohneh Shahri" userId="b00fc067-4288-4d72-a1a2-55316581d833" providerId="ADAL" clId="{66EF712F-A712-472A-A99F-C8BBEE68E95E}" dt="2022-10-17T16:05:41.818" v="2386"/>
          <ac:inkMkLst>
            <pc:docMk/>
            <pc:sldMk cId="2453150243" sldId="263"/>
            <ac:inkMk id="34" creationId="{9D09F001-6412-6DC2-D8A6-DB23ADF28ABE}"/>
          </ac:inkMkLst>
        </pc:inkChg>
        <pc:inkChg chg="add mod">
          <ac:chgData name="Hadi Aghazadeh Kohneh Shahri" userId="b00fc067-4288-4d72-a1a2-55316581d833" providerId="ADAL" clId="{66EF712F-A712-472A-A99F-C8BBEE68E95E}" dt="2022-10-17T16:05:41.818" v="2386"/>
          <ac:inkMkLst>
            <pc:docMk/>
            <pc:sldMk cId="2453150243" sldId="263"/>
            <ac:inkMk id="36" creationId="{19F527C7-C39A-9699-A848-6E76E869EE26}"/>
          </ac:inkMkLst>
        </pc:inkChg>
        <pc:inkChg chg="add mod">
          <ac:chgData name="Hadi Aghazadeh Kohneh Shahri" userId="b00fc067-4288-4d72-a1a2-55316581d833" providerId="ADAL" clId="{66EF712F-A712-472A-A99F-C8BBEE68E95E}" dt="2022-10-17T16:05:41.818" v="2386"/>
          <ac:inkMkLst>
            <pc:docMk/>
            <pc:sldMk cId="2453150243" sldId="263"/>
            <ac:inkMk id="37" creationId="{523A3209-9535-A717-924D-D54A526C0D02}"/>
          </ac:inkMkLst>
        </pc:inkChg>
        <pc:inkChg chg="add mod">
          <ac:chgData name="Hadi Aghazadeh Kohneh Shahri" userId="b00fc067-4288-4d72-a1a2-55316581d833" providerId="ADAL" clId="{66EF712F-A712-472A-A99F-C8BBEE68E95E}" dt="2022-10-17T16:05:54.992" v="2395"/>
          <ac:inkMkLst>
            <pc:docMk/>
            <pc:sldMk cId="2453150243" sldId="263"/>
            <ac:inkMk id="39" creationId="{6CE38385-6366-0F01-0982-69705856C6FD}"/>
          </ac:inkMkLst>
        </pc:inkChg>
        <pc:inkChg chg="add mod">
          <ac:chgData name="Hadi Aghazadeh Kohneh Shahri" userId="b00fc067-4288-4d72-a1a2-55316581d833" providerId="ADAL" clId="{66EF712F-A712-472A-A99F-C8BBEE68E95E}" dt="2022-10-17T16:05:54.992" v="2395"/>
          <ac:inkMkLst>
            <pc:docMk/>
            <pc:sldMk cId="2453150243" sldId="263"/>
            <ac:inkMk id="40" creationId="{70F586FB-72A3-5E59-4093-C19BB3A9EAB5}"/>
          </ac:inkMkLst>
        </pc:inkChg>
        <pc:inkChg chg="add mod">
          <ac:chgData name="Hadi Aghazadeh Kohneh Shahri" userId="b00fc067-4288-4d72-a1a2-55316581d833" providerId="ADAL" clId="{66EF712F-A712-472A-A99F-C8BBEE68E95E}" dt="2022-10-17T16:05:54.992" v="2395"/>
          <ac:inkMkLst>
            <pc:docMk/>
            <pc:sldMk cId="2453150243" sldId="263"/>
            <ac:inkMk id="41" creationId="{FCC10F0D-C689-6C5A-E513-F447DD898DF5}"/>
          </ac:inkMkLst>
        </pc:inkChg>
        <pc:inkChg chg="add mod">
          <ac:chgData name="Hadi Aghazadeh Kohneh Shahri" userId="b00fc067-4288-4d72-a1a2-55316581d833" providerId="ADAL" clId="{66EF712F-A712-472A-A99F-C8BBEE68E95E}" dt="2022-10-17T16:05:54.992" v="2395"/>
          <ac:inkMkLst>
            <pc:docMk/>
            <pc:sldMk cId="2453150243" sldId="263"/>
            <ac:inkMk id="42" creationId="{6EAD1AB1-D612-C9DA-2C3F-9CD1E2967ECA}"/>
          </ac:inkMkLst>
        </pc:inkChg>
        <pc:inkChg chg="add mod">
          <ac:chgData name="Hadi Aghazadeh Kohneh Shahri" userId="b00fc067-4288-4d72-a1a2-55316581d833" providerId="ADAL" clId="{66EF712F-A712-472A-A99F-C8BBEE68E95E}" dt="2022-10-17T16:05:54.992" v="2395"/>
          <ac:inkMkLst>
            <pc:docMk/>
            <pc:sldMk cId="2453150243" sldId="263"/>
            <ac:inkMk id="43" creationId="{1AA631BF-75C7-4293-A17B-7072615A886D}"/>
          </ac:inkMkLst>
        </pc:inkChg>
        <pc:inkChg chg="add mod">
          <ac:chgData name="Hadi Aghazadeh Kohneh Shahri" userId="b00fc067-4288-4d72-a1a2-55316581d833" providerId="ADAL" clId="{66EF712F-A712-472A-A99F-C8BBEE68E95E}" dt="2022-10-17T16:05:54.992" v="2395"/>
          <ac:inkMkLst>
            <pc:docMk/>
            <pc:sldMk cId="2453150243" sldId="263"/>
            <ac:inkMk id="44" creationId="{A1600DBF-1273-C866-F105-53311552AC18}"/>
          </ac:inkMkLst>
        </pc:inkChg>
        <pc:inkChg chg="add mod">
          <ac:chgData name="Hadi Aghazadeh Kohneh Shahri" userId="b00fc067-4288-4d72-a1a2-55316581d833" providerId="ADAL" clId="{66EF712F-A712-472A-A99F-C8BBEE68E95E}" dt="2022-10-17T16:05:54.992" v="2395"/>
          <ac:inkMkLst>
            <pc:docMk/>
            <pc:sldMk cId="2453150243" sldId="263"/>
            <ac:inkMk id="46" creationId="{4E0A542C-A340-FDAA-0EE8-5D9D99BD051C}"/>
          </ac:inkMkLst>
        </pc:inkChg>
      </pc:sldChg>
      <pc:sldChg chg="del">
        <pc:chgData name="Hadi Aghazadeh Kohneh Shahri" userId="b00fc067-4288-4d72-a1a2-55316581d833" providerId="ADAL" clId="{66EF712F-A712-472A-A99F-C8BBEE68E95E}" dt="2022-10-12T14:08:58.711" v="3" actId="47"/>
        <pc:sldMkLst>
          <pc:docMk/>
          <pc:sldMk cId="3874925536" sldId="263"/>
        </pc:sldMkLst>
      </pc:sldChg>
      <pc:sldChg chg="del">
        <pc:chgData name="Hadi Aghazadeh Kohneh Shahri" userId="b00fc067-4288-4d72-a1a2-55316581d833" providerId="ADAL" clId="{66EF712F-A712-472A-A99F-C8BBEE68E95E}" dt="2022-10-12T14:08:57.695" v="1" actId="47"/>
        <pc:sldMkLst>
          <pc:docMk/>
          <pc:sldMk cId="2358463080" sldId="264"/>
        </pc:sldMkLst>
      </pc:sldChg>
      <pc:sldChg chg="addSp delSp modSp add mod">
        <pc:chgData name="Hadi Aghazadeh Kohneh Shahri" userId="b00fc067-4288-4d72-a1a2-55316581d833" providerId="ADAL" clId="{66EF712F-A712-472A-A99F-C8BBEE68E95E}" dt="2022-10-24T15:30:54.193" v="4390" actId="9405"/>
        <pc:sldMkLst>
          <pc:docMk/>
          <pc:sldMk cId="3891276999" sldId="264"/>
        </pc:sldMkLst>
        <pc:spChg chg="mod">
          <ac:chgData name="Hadi Aghazadeh Kohneh Shahri" userId="b00fc067-4288-4d72-a1a2-55316581d833" providerId="ADAL" clId="{66EF712F-A712-472A-A99F-C8BBEE68E95E}" dt="2022-10-23T19:01:39.359" v="3904" actId="404"/>
          <ac:spMkLst>
            <pc:docMk/>
            <pc:sldMk cId="3891276999" sldId="264"/>
            <ac:spMk id="2" creationId="{BB0B49FC-91C4-7E4C-B0DF-F13D8EA4BEBD}"/>
          </ac:spMkLst>
        </pc:spChg>
        <pc:spChg chg="del">
          <ac:chgData name="Hadi Aghazadeh Kohneh Shahri" userId="b00fc067-4288-4d72-a1a2-55316581d833" providerId="ADAL" clId="{66EF712F-A712-472A-A99F-C8BBEE68E95E}" dt="2022-10-23T18:59:04.609" v="3876" actId="478"/>
          <ac:spMkLst>
            <pc:docMk/>
            <pc:sldMk cId="3891276999" sldId="264"/>
            <ac:spMk id="3" creationId="{E1735D7C-6796-A142-AA52-64D0BC4724F8}"/>
          </ac:spMkLst>
        </pc:spChg>
        <pc:spChg chg="add del mod">
          <ac:chgData name="Hadi Aghazadeh Kohneh Shahri" userId="b00fc067-4288-4d72-a1a2-55316581d833" providerId="ADAL" clId="{66EF712F-A712-472A-A99F-C8BBEE68E95E}" dt="2022-10-23T18:59:06.747" v="3877" actId="478"/>
          <ac:spMkLst>
            <pc:docMk/>
            <pc:sldMk cId="3891276999" sldId="264"/>
            <ac:spMk id="7" creationId="{77933985-EE8C-75D8-C899-03A54F02765D}"/>
          </ac:spMkLst>
        </pc:spChg>
        <pc:spChg chg="add mod">
          <ac:chgData name="Hadi Aghazadeh Kohneh Shahri" userId="b00fc067-4288-4d72-a1a2-55316581d833" providerId="ADAL" clId="{66EF712F-A712-472A-A99F-C8BBEE68E95E}" dt="2022-10-23T20:14:48.456" v="4144" actId="1076"/>
          <ac:spMkLst>
            <pc:docMk/>
            <pc:sldMk cId="3891276999" sldId="264"/>
            <ac:spMk id="9" creationId="{F5BFAF28-2EA4-2224-CE49-70F1D17366A5}"/>
          </ac:spMkLst>
        </pc:spChg>
        <pc:spChg chg="add mod">
          <ac:chgData name="Hadi Aghazadeh Kohneh Shahri" userId="b00fc067-4288-4d72-a1a2-55316581d833" providerId="ADAL" clId="{66EF712F-A712-472A-A99F-C8BBEE68E95E}" dt="2022-10-23T20:18:07.840" v="4199" actId="1076"/>
          <ac:spMkLst>
            <pc:docMk/>
            <pc:sldMk cId="3891276999" sldId="264"/>
            <ac:spMk id="11" creationId="{E76CEDB4-CB4C-BC05-79C9-73930B005DDE}"/>
          </ac:spMkLst>
        </pc:spChg>
        <pc:spChg chg="add del mod">
          <ac:chgData name="Hadi Aghazadeh Kohneh Shahri" userId="b00fc067-4288-4d72-a1a2-55316581d833" providerId="ADAL" clId="{66EF712F-A712-472A-A99F-C8BBEE68E95E}" dt="2022-10-23T20:17:29.812" v="4187" actId="478"/>
          <ac:spMkLst>
            <pc:docMk/>
            <pc:sldMk cId="3891276999" sldId="264"/>
            <ac:spMk id="12" creationId="{E080B7B4-BF6A-EB5A-1E6A-1851C0E5B68B}"/>
          </ac:spMkLst>
        </pc:spChg>
        <pc:spChg chg="add mod">
          <ac:chgData name="Hadi Aghazadeh Kohneh Shahri" userId="b00fc067-4288-4d72-a1a2-55316581d833" providerId="ADAL" clId="{66EF712F-A712-472A-A99F-C8BBEE68E95E}" dt="2022-10-23T20:18:12.080" v="4200" actId="1076"/>
          <ac:spMkLst>
            <pc:docMk/>
            <pc:sldMk cId="3891276999" sldId="264"/>
            <ac:spMk id="13" creationId="{4D3A5167-36F8-0307-4F11-3DA35E67600A}"/>
          </ac:spMkLst>
        </pc:spChg>
        <pc:grpChg chg="del mod">
          <ac:chgData name="Hadi Aghazadeh Kohneh Shahri" userId="b00fc067-4288-4d72-a1a2-55316581d833" providerId="ADAL" clId="{66EF712F-A712-472A-A99F-C8BBEE68E95E}" dt="2022-10-24T15:25:40.225" v="4273"/>
          <ac:grpSpMkLst>
            <pc:docMk/>
            <pc:sldMk cId="3891276999" sldId="264"/>
            <ac:grpSpMk id="15" creationId="{A5F88804-D227-66D0-F3E6-1C8E7B5849D0}"/>
          </ac:grpSpMkLst>
        </pc:grpChg>
        <pc:grpChg chg="del mod">
          <ac:chgData name="Hadi Aghazadeh Kohneh Shahri" userId="b00fc067-4288-4d72-a1a2-55316581d833" providerId="ADAL" clId="{66EF712F-A712-472A-A99F-C8BBEE68E95E}" dt="2022-10-24T15:25:40.225" v="4273"/>
          <ac:grpSpMkLst>
            <pc:docMk/>
            <pc:sldMk cId="3891276999" sldId="264"/>
            <ac:grpSpMk id="24" creationId="{B09C10A2-B2A3-695F-DAAE-F3383579C5CB}"/>
          </ac:grpSpMkLst>
        </pc:grpChg>
        <pc:grpChg chg="del mod">
          <ac:chgData name="Hadi Aghazadeh Kohneh Shahri" userId="b00fc067-4288-4d72-a1a2-55316581d833" providerId="ADAL" clId="{66EF712F-A712-472A-A99F-C8BBEE68E95E}" dt="2022-10-24T15:25:42.199" v="4275"/>
          <ac:grpSpMkLst>
            <pc:docMk/>
            <pc:sldMk cId="3891276999" sldId="264"/>
            <ac:grpSpMk id="25" creationId="{45865948-B4A5-CB25-E48D-A3A458DEE20E}"/>
          </ac:grpSpMkLst>
        </pc:grpChg>
        <pc:grpChg chg="mod">
          <ac:chgData name="Hadi Aghazadeh Kohneh Shahri" userId="b00fc067-4288-4d72-a1a2-55316581d833" providerId="ADAL" clId="{66EF712F-A712-472A-A99F-C8BBEE68E95E}" dt="2022-10-24T15:25:42.199" v="4275"/>
          <ac:grpSpMkLst>
            <pc:docMk/>
            <pc:sldMk cId="3891276999" sldId="264"/>
            <ac:grpSpMk id="27" creationId="{43D3FD80-DBD3-7BC2-0D4D-B92B6DB99854}"/>
          </ac:grpSpMkLst>
        </pc:grpChg>
        <pc:grpChg chg="del mod">
          <ac:chgData name="Hadi Aghazadeh Kohneh Shahri" userId="b00fc067-4288-4d72-a1a2-55316581d833" providerId="ADAL" clId="{66EF712F-A712-472A-A99F-C8BBEE68E95E}" dt="2022-10-24T15:28:03.119" v="4284"/>
          <ac:grpSpMkLst>
            <pc:docMk/>
            <pc:sldMk cId="3891276999" sldId="264"/>
            <ac:grpSpMk id="33" creationId="{5ABFACFC-D7DA-32F1-AD70-59ACDAFC2917}"/>
          </ac:grpSpMkLst>
        </pc:grpChg>
        <pc:grpChg chg="del mod">
          <ac:chgData name="Hadi Aghazadeh Kohneh Shahri" userId="b00fc067-4288-4d72-a1a2-55316581d833" providerId="ADAL" clId="{66EF712F-A712-472A-A99F-C8BBEE68E95E}" dt="2022-10-24T15:28:07.512" v="4291"/>
          <ac:grpSpMkLst>
            <pc:docMk/>
            <pc:sldMk cId="3891276999" sldId="264"/>
            <ac:grpSpMk id="36" creationId="{1105B17F-1912-126C-6374-F94D3F0210AA}"/>
          </ac:grpSpMkLst>
        </pc:grpChg>
        <pc:grpChg chg="del mod">
          <ac:chgData name="Hadi Aghazadeh Kohneh Shahri" userId="b00fc067-4288-4d72-a1a2-55316581d833" providerId="ADAL" clId="{66EF712F-A712-472A-A99F-C8BBEE68E95E}" dt="2022-10-24T15:28:14.700" v="4306"/>
          <ac:grpSpMkLst>
            <pc:docMk/>
            <pc:sldMk cId="3891276999" sldId="264"/>
            <ac:grpSpMk id="43" creationId="{35AC9C6B-FA20-C28F-EF00-6F79DA6367D0}"/>
          </ac:grpSpMkLst>
        </pc:grpChg>
        <pc:grpChg chg="del mod">
          <ac:chgData name="Hadi Aghazadeh Kohneh Shahri" userId="b00fc067-4288-4d72-a1a2-55316581d833" providerId="ADAL" clId="{66EF712F-A712-472A-A99F-C8BBEE68E95E}" dt="2022-10-24T15:29:05.057" v="4330"/>
          <ac:grpSpMkLst>
            <pc:docMk/>
            <pc:sldMk cId="3891276999" sldId="264"/>
            <ac:grpSpMk id="58" creationId="{3A46F73A-62A8-38FD-9020-CC9DC9BD2036}"/>
          </ac:grpSpMkLst>
        </pc:grpChg>
        <pc:grpChg chg="del mod">
          <ac:chgData name="Hadi Aghazadeh Kohneh Shahri" userId="b00fc067-4288-4d72-a1a2-55316581d833" providerId="ADAL" clId="{66EF712F-A712-472A-A99F-C8BBEE68E95E}" dt="2022-10-24T15:29:06.044" v="4345"/>
          <ac:grpSpMkLst>
            <pc:docMk/>
            <pc:sldMk cId="3891276999" sldId="264"/>
            <ac:grpSpMk id="59" creationId="{8DB3FFFC-5132-B35E-12C4-9BB377DC9A65}"/>
          </ac:grpSpMkLst>
        </pc:grpChg>
        <pc:grpChg chg="mod">
          <ac:chgData name="Hadi Aghazadeh Kohneh Shahri" userId="b00fc067-4288-4d72-a1a2-55316581d833" providerId="ADAL" clId="{66EF712F-A712-472A-A99F-C8BBEE68E95E}" dt="2022-10-24T15:28:35.569" v="4310"/>
          <ac:grpSpMkLst>
            <pc:docMk/>
            <pc:sldMk cId="3891276999" sldId="264"/>
            <ac:grpSpMk id="63" creationId="{EA3FAD33-0EC9-53A3-BE05-1DA748B9F9A5}"/>
          </ac:grpSpMkLst>
        </pc:grpChg>
        <pc:grpChg chg="mod">
          <ac:chgData name="Hadi Aghazadeh Kohneh Shahri" userId="b00fc067-4288-4d72-a1a2-55316581d833" providerId="ADAL" clId="{66EF712F-A712-472A-A99F-C8BBEE68E95E}" dt="2022-10-24T15:28:50.254" v="4315"/>
          <ac:grpSpMkLst>
            <pc:docMk/>
            <pc:sldMk cId="3891276999" sldId="264"/>
            <ac:grpSpMk id="68" creationId="{0E91BBD6-FB12-65A0-C10E-8FC18EC15650}"/>
          </ac:grpSpMkLst>
        </pc:grpChg>
        <pc:grpChg chg="mod">
          <ac:chgData name="Hadi Aghazadeh Kohneh Shahri" userId="b00fc067-4288-4d72-a1a2-55316581d833" providerId="ADAL" clId="{66EF712F-A712-472A-A99F-C8BBEE68E95E}" dt="2022-10-24T15:28:55.103" v="4319"/>
          <ac:grpSpMkLst>
            <pc:docMk/>
            <pc:sldMk cId="3891276999" sldId="264"/>
            <ac:grpSpMk id="72" creationId="{4C771C9A-01AB-9D06-0409-684A5DB82E72}"/>
          </ac:grpSpMkLst>
        </pc:grpChg>
        <pc:grpChg chg="mod">
          <ac:chgData name="Hadi Aghazadeh Kohneh Shahri" userId="b00fc067-4288-4d72-a1a2-55316581d833" providerId="ADAL" clId="{66EF712F-A712-472A-A99F-C8BBEE68E95E}" dt="2022-10-24T15:29:39.628" v="4359"/>
          <ac:grpSpMkLst>
            <pc:docMk/>
            <pc:sldMk cId="3891276999" sldId="264"/>
            <ac:grpSpMk id="85" creationId="{A34EB590-DDFF-FD3C-3D65-085AE5B97971}"/>
          </ac:grpSpMkLst>
        </pc:grpChg>
        <pc:grpChg chg="mod">
          <ac:chgData name="Hadi Aghazadeh Kohneh Shahri" userId="b00fc067-4288-4d72-a1a2-55316581d833" providerId="ADAL" clId="{66EF712F-A712-472A-A99F-C8BBEE68E95E}" dt="2022-10-24T15:29:39.628" v="4359"/>
          <ac:grpSpMkLst>
            <pc:docMk/>
            <pc:sldMk cId="3891276999" sldId="264"/>
            <ac:grpSpMk id="86" creationId="{86E11FCA-16B5-E464-7533-3C257C470951}"/>
          </ac:grpSpMkLst>
        </pc:grpChg>
        <pc:grpChg chg="del mod">
          <ac:chgData name="Hadi Aghazadeh Kohneh Shahri" userId="b00fc067-4288-4d72-a1a2-55316581d833" providerId="ADAL" clId="{66EF712F-A712-472A-A99F-C8BBEE68E95E}" dt="2022-10-24T15:29:57.579" v="4367"/>
          <ac:grpSpMkLst>
            <pc:docMk/>
            <pc:sldMk cId="3891276999" sldId="264"/>
            <ac:grpSpMk id="89" creationId="{B30D84B8-5810-D3F1-EBD6-5A6A61202491}"/>
          </ac:grpSpMkLst>
        </pc:grpChg>
        <pc:grpChg chg="del mod">
          <ac:chgData name="Hadi Aghazadeh Kohneh Shahri" userId="b00fc067-4288-4d72-a1a2-55316581d833" providerId="ADAL" clId="{66EF712F-A712-472A-A99F-C8BBEE68E95E}" dt="2022-10-24T15:30:01.770" v="4373"/>
          <ac:grpSpMkLst>
            <pc:docMk/>
            <pc:sldMk cId="3891276999" sldId="264"/>
            <ac:grpSpMk id="94" creationId="{92289375-ECCF-B585-C7B2-C40CE7B454BE}"/>
          </ac:grpSpMkLst>
        </pc:grpChg>
        <pc:grpChg chg="del mod">
          <ac:chgData name="Hadi Aghazadeh Kohneh Shahri" userId="b00fc067-4288-4d72-a1a2-55316581d833" providerId="ADAL" clId="{66EF712F-A712-472A-A99F-C8BBEE68E95E}" dt="2022-10-24T15:30:02.796" v="4375"/>
          <ac:grpSpMkLst>
            <pc:docMk/>
            <pc:sldMk cId="3891276999" sldId="264"/>
            <ac:grpSpMk id="100" creationId="{A7D0944A-0F9C-3CA0-3136-DCA39C1B4253}"/>
          </ac:grpSpMkLst>
        </pc:grpChg>
        <pc:grpChg chg="mod">
          <ac:chgData name="Hadi Aghazadeh Kohneh Shahri" userId="b00fc067-4288-4d72-a1a2-55316581d833" providerId="ADAL" clId="{66EF712F-A712-472A-A99F-C8BBEE68E95E}" dt="2022-10-24T15:30:02.796" v="4375"/>
          <ac:grpSpMkLst>
            <pc:docMk/>
            <pc:sldMk cId="3891276999" sldId="264"/>
            <ac:grpSpMk id="102" creationId="{B272B726-B7EC-7570-283B-A9E1A3F022AA}"/>
          </ac:grpSpMkLst>
        </pc:grpChg>
        <pc:grpChg chg="del mod">
          <ac:chgData name="Hadi Aghazadeh Kohneh Shahri" userId="b00fc067-4288-4d72-a1a2-55316581d833" providerId="ADAL" clId="{66EF712F-A712-472A-A99F-C8BBEE68E95E}" dt="2022-10-24T15:30:20.670" v="4382"/>
          <ac:grpSpMkLst>
            <pc:docMk/>
            <pc:sldMk cId="3891276999" sldId="264"/>
            <ac:grpSpMk id="105" creationId="{60FB04F1-AC2B-5441-C5EB-9B1027CC1E6A}"/>
          </ac:grpSpMkLst>
        </pc:grpChg>
        <pc:grpChg chg="mod">
          <ac:chgData name="Hadi Aghazadeh Kohneh Shahri" userId="b00fc067-4288-4d72-a1a2-55316581d833" providerId="ADAL" clId="{66EF712F-A712-472A-A99F-C8BBEE68E95E}" dt="2022-10-24T15:30:20.670" v="4382"/>
          <ac:grpSpMkLst>
            <pc:docMk/>
            <pc:sldMk cId="3891276999" sldId="264"/>
            <ac:grpSpMk id="109" creationId="{DF2E3C39-0A34-7EB6-3530-7922AFD72FC4}"/>
          </ac:grpSpMkLst>
        </pc:grpChg>
        <pc:grpChg chg="mod">
          <ac:chgData name="Hadi Aghazadeh Kohneh Shahri" userId="b00fc067-4288-4d72-a1a2-55316581d833" providerId="ADAL" clId="{66EF712F-A712-472A-A99F-C8BBEE68E95E}" dt="2022-10-24T15:30:42.265" v="4385"/>
          <ac:grpSpMkLst>
            <pc:docMk/>
            <pc:sldMk cId="3891276999" sldId="264"/>
            <ac:grpSpMk id="112" creationId="{D5772758-3981-01BE-CDDC-0A9FBF6771B6}"/>
          </ac:grpSpMkLst>
        </pc:grpChg>
        <pc:inkChg chg="add mod">
          <ac:chgData name="Hadi Aghazadeh Kohneh Shahri" userId="b00fc067-4288-4d72-a1a2-55316581d833" providerId="ADAL" clId="{66EF712F-A712-472A-A99F-C8BBEE68E95E}" dt="2022-10-24T15:25:42.199" v="4275"/>
          <ac:inkMkLst>
            <pc:docMk/>
            <pc:sldMk cId="3891276999" sldId="264"/>
            <ac:inkMk id="3" creationId="{A886276B-4DC3-6F93-46F5-CF94B3B1F5B6}"/>
          </ac:inkMkLst>
        </pc:inkChg>
        <pc:inkChg chg="add mod">
          <ac:chgData name="Hadi Aghazadeh Kohneh Shahri" userId="b00fc067-4288-4d72-a1a2-55316581d833" providerId="ADAL" clId="{66EF712F-A712-472A-A99F-C8BBEE68E95E}" dt="2022-10-24T15:25:42.199" v="4275"/>
          <ac:inkMkLst>
            <pc:docMk/>
            <pc:sldMk cId="3891276999" sldId="264"/>
            <ac:inkMk id="5" creationId="{2624111D-4E20-1826-0D77-8FDB4720BB35}"/>
          </ac:inkMkLst>
        </pc:inkChg>
        <pc:inkChg chg="add del mod">
          <ac:chgData name="Hadi Aghazadeh Kohneh Shahri" userId="b00fc067-4288-4d72-a1a2-55316581d833" providerId="ADAL" clId="{66EF712F-A712-472A-A99F-C8BBEE68E95E}" dt="2022-10-23T18:58:47.712" v="3873" actId="478"/>
          <ac:inkMkLst>
            <pc:docMk/>
            <pc:sldMk cId="3891276999" sldId="264"/>
            <ac:inkMk id="5" creationId="{9A2EC61E-BBDC-315D-3374-1642227AA014}"/>
          </ac:inkMkLst>
        </pc:inkChg>
        <pc:inkChg chg="add mod">
          <ac:chgData name="Hadi Aghazadeh Kohneh Shahri" userId="b00fc067-4288-4d72-a1a2-55316581d833" providerId="ADAL" clId="{66EF712F-A712-472A-A99F-C8BBEE68E95E}" dt="2022-10-24T15:25:42.199" v="4275"/>
          <ac:inkMkLst>
            <pc:docMk/>
            <pc:sldMk cId="3891276999" sldId="264"/>
            <ac:inkMk id="6" creationId="{E30B8D4B-3D8C-5115-680C-28BA3174A176}"/>
          </ac:inkMkLst>
        </pc:inkChg>
        <pc:inkChg chg="add mod">
          <ac:chgData name="Hadi Aghazadeh Kohneh Shahri" userId="b00fc067-4288-4d72-a1a2-55316581d833" providerId="ADAL" clId="{66EF712F-A712-472A-A99F-C8BBEE68E95E}" dt="2022-10-24T15:25:42.199" v="4275"/>
          <ac:inkMkLst>
            <pc:docMk/>
            <pc:sldMk cId="3891276999" sldId="264"/>
            <ac:inkMk id="7" creationId="{315F4F13-D2D5-CA7F-29B6-0C5F5F9AB906}"/>
          </ac:inkMkLst>
        </pc:inkChg>
        <pc:inkChg chg="add mod">
          <ac:chgData name="Hadi Aghazadeh Kohneh Shahri" userId="b00fc067-4288-4d72-a1a2-55316581d833" providerId="ADAL" clId="{66EF712F-A712-472A-A99F-C8BBEE68E95E}" dt="2022-10-24T15:25:42.199" v="4275"/>
          <ac:inkMkLst>
            <pc:docMk/>
            <pc:sldMk cId="3891276999" sldId="264"/>
            <ac:inkMk id="8" creationId="{BE19A093-4738-51F2-F84C-53B5F0367628}"/>
          </ac:inkMkLst>
        </pc:inkChg>
        <pc:inkChg chg="add mod">
          <ac:chgData name="Hadi Aghazadeh Kohneh Shahri" userId="b00fc067-4288-4d72-a1a2-55316581d833" providerId="ADAL" clId="{66EF712F-A712-472A-A99F-C8BBEE68E95E}" dt="2022-10-24T15:25:42.199" v="4275"/>
          <ac:inkMkLst>
            <pc:docMk/>
            <pc:sldMk cId="3891276999" sldId="264"/>
            <ac:inkMk id="10" creationId="{8AD8BFB6-C7FA-0C1E-C50C-179A94AA2195}"/>
          </ac:inkMkLst>
        </pc:inkChg>
        <pc:inkChg chg="add mod">
          <ac:chgData name="Hadi Aghazadeh Kohneh Shahri" userId="b00fc067-4288-4d72-a1a2-55316581d833" providerId="ADAL" clId="{66EF712F-A712-472A-A99F-C8BBEE68E95E}" dt="2022-10-24T15:25:42.199" v="4275"/>
          <ac:inkMkLst>
            <pc:docMk/>
            <pc:sldMk cId="3891276999" sldId="264"/>
            <ac:inkMk id="12" creationId="{1438AF84-5034-20BC-7223-DF1C05B1550E}"/>
          </ac:inkMkLst>
        </pc:inkChg>
        <pc:inkChg chg="add mod">
          <ac:chgData name="Hadi Aghazadeh Kohneh Shahri" userId="b00fc067-4288-4d72-a1a2-55316581d833" providerId="ADAL" clId="{66EF712F-A712-472A-A99F-C8BBEE68E95E}" dt="2022-10-24T15:25:42.199" v="4275"/>
          <ac:inkMkLst>
            <pc:docMk/>
            <pc:sldMk cId="3891276999" sldId="264"/>
            <ac:inkMk id="14" creationId="{14AC7043-B1B7-C5F1-03C9-89FA22AFA9AC}"/>
          </ac:inkMkLst>
        </pc:inkChg>
        <pc:inkChg chg="add mod">
          <ac:chgData name="Hadi Aghazadeh Kohneh Shahri" userId="b00fc067-4288-4d72-a1a2-55316581d833" providerId="ADAL" clId="{66EF712F-A712-472A-A99F-C8BBEE68E95E}" dt="2022-10-24T15:25:42.199" v="4275"/>
          <ac:inkMkLst>
            <pc:docMk/>
            <pc:sldMk cId="3891276999" sldId="264"/>
            <ac:inkMk id="16" creationId="{EB762346-E5BA-617C-138C-99E683B87202}"/>
          </ac:inkMkLst>
        </pc:inkChg>
        <pc:inkChg chg="add mod">
          <ac:chgData name="Hadi Aghazadeh Kohneh Shahri" userId="b00fc067-4288-4d72-a1a2-55316581d833" providerId="ADAL" clId="{66EF712F-A712-472A-A99F-C8BBEE68E95E}" dt="2022-10-24T15:25:42.199" v="4275"/>
          <ac:inkMkLst>
            <pc:docMk/>
            <pc:sldMk cId="3891276999" sldId="264"/>
            <ac:inkMk id="17" creationId="{0A54ED82-DF0D-B6A6-B0AE-8EE2B5D08653}"/>
          </ac:inkMkLst>
        </pc:inkChg>
        <pc:inkChg chg="add mod">
          <ac:chgData name="Hadi Aghazadeh Kohneh Shahri" userId="b00fc067-4288-4d72-a1a2-55316581d833" providerId="ADAL" clId="{66EF712F-A712-472A-A99F-C8BBEE68E95E}" dt="2022-10-24T15:25:42.199" v="4275"/>
          <ac:inkMkLst>
            <pc:docMk/>
            <pc:sldMk cId="3891276999" sldId="264"/>
            <ac:inkMk id="18" creationId="{F4E2731D-C19D-BC80-D11A-DD92BE156A0B}"/>
          </ac:inkMkLst>
        </pc:inkChg>
        <pc:inkChg chg="add mod">
          <ac:chgData name="Hadi Aghazadeh Kohneh Shahri" userId="b00fc067-4288-4d72-a1a2-55316581d833" providerId="ADAL" clId="{66EF712F-A712-472A-A99F-C8BBEE68E95E}" dt="2022-10-24T15:25:42.199" v="4275"/>
          <ac:inkMkLst>
            <pc:docMk/>
            <pc:sldMk cId="3891276999" sldId="264"/>
            <ac:inkMk id="19" creationId="{0DDA661C-ED50-78BB-2CEE-C583964BC83E}"/>
          </ac:inkMkLst>
        </pc:inkChg>
        <pc:inkChg chg="add mod">
          <ac:chgData name="Hadi Aghazadeh Kohneh Shahri" userId="b00fc067-4288-4d72-a1a2-55316581d833" providerId="ADAL" clId="{66EF712F-A712-472A-A99F-C8BBEE68E95E}" dt="2022-10-24T15:25:42.199" v="4275"/>
          <ac:inkMkLst>
            <pc:docMk/>
            <pc:sldMk cId="3891276999" sldId="264"/>
            <ac:inkMk id="20" creationId="{9A82470C-4FAB-8BCE-FCBA-E3A84C8B77CC}"/>
          </ac:inkMkLst>
        </pc:inkChg>
        <pc:inkChg chg="add mod">
          <ac:chgData name="Hadi Aghazadeh Kohneh Shahri" userId="b00fc067-4288-4d72-a1a2-55316581d833" providerId="ADAL" clId="{66EF712F-A712-472A-A99F-C8BBEE68E95E}" dt="2022-10-24T15:25:42.199" v="4275"/>
          <ac:inkMkLst>
            <pc:docMk/>
            <pc:sldMk cId="3891276999" sldId="264"/>
            <ac:inkMk id="21" creationId="{A8DB5E18-1152-C34B-571B-B139179AF584}"/>
          </ac:inkMkLst>
        </pc:inkChg>
        <pc:inkChg chg="add mod">
          <ac:chgData name="Hadi Aghazadeh Kohneh Shahri" userId="b00fc067-4288-4d72-a1a2-55316581d833" providerId="ADAL" clId="{66EF712F-A712-472A-A99F-C8BBEE68E95E}" dt="2022-10-24T15:25:42.199" v="4275"/>
          <ac:inkMkLst>
            <pc:docMk/>
            <pc:sldMk cId="3891276999" sldId="264"/>
            <ac:inkMk id="22" creationId="{4E30297E-3DA4-47AB-53DD-A9E6FEDC7282}"/>
          </ac:inkMkLst>
        </pc:inkChg>
        <pc:inkChg chg="add mod">
          <ac:chgData name="Hadi Aghazadeh Kohneh Shahri" userId="b00fc067-4288-4d72-a1a2-55316581d833" providerId="ADAL" clId="{66EF712F-A712-472A-A99F-C8BBEE68E95E}" dt="2022-10-24T15:25:42.199" v="4275"/>
          <ac:inkMkLst>
            <pc:docMk/>
            <pc:sldMk cId="3891276999" sldId="264"/>
            <ac:inkMk id="23" creationId="{D0E28FEA-2ED5-82C9-434B-3D7284F12244}"/>
          </ac:inkMkLst>
        </pc:inkChg>
        <pc:inkChg chg="add mod">
          <ac:chgData name="Hadi Aghazadeh Kohneh Shahri" userId="b00fc067-4288-4d72-a1a2-55316581d833" providerId="ADAL" clId="{66EF712F-A712-472A-A99F-C8BBEE68E95E}" dt="2022-10-24T15:25:42.199" v="4275"/>
          <ac:inkMkLst>
            <pc:docMk/>
            <pc:sldMk cId="3891276999" sldId="264"/>
            <ac:inkMk id="26" creationId="{202B35C6-E6DF-E52F-4A95-F7A1F43CA262}"/>
          </ac:inkMkLst>
        </pc:inkChg>
        <pc:inkChg chg="add del mod">
          <ac:chgData name="Hadi Aghazadeh Kohneh Shahri" userId="b00fc067-4288-4d72-a1a2-55316581d833" providerId="ADAL" clId="{66EF712F-A712-472A-A99F-C8BBEE68E95E}" dt="2022-10-24T15:29:06.044" v="4346"/>
          <ac:inkMkLst>
            <pc:docMk/>
            <pc:sldMk cId="3891276999" sldId="264"/>
            <ac:inkMk id="28" creationId="{DA3D7A40-8404-9128-2972-7ACE764C57B9}"/>
          </ac:inkMkLst>
        </pc:inkChg>
        <pc:inkChg chg="add del mod">
          <ac:chgData name="Hadi Aghazadeh Kohneh Shahri" userId="b00fc067-4288-4d72-a1a2-55316581d833" providerId="ADAL" clId="{66EF712F-A712-472A-A99F-C8BBEE68E95E}" dt="2022-10-24T15:29:06.044" v="4343"/>
          <ac:inkMkLst>
            <pc:docMk/>
            <pc:sldMk cId="3891276999" sldId="264"/>
            <ac:inkMk id="29" creationId="{897EB5D5-D4F1-ABD0-F699-858A7B986EC6}"/>
          </ac:inkMkLst>
        </pc:inkChg>
        <pc:inkChg chg="add del mod">
          <ac:chgData name="Hadi Aghazadeh Kohneh Shahri" userId="b00fc067-4288-4d72-a1a2-55316581d833" providerId="ADAL" clId="{66EF712F-A712-472A-A99F-C8BBEE68E95E}" dt="2022-10-24T15:29:06.044" v="4344"/>
          <ac:inkMkLst>
            <pc:docMk/>
            <pc:sldMk cId="3891276999" sldId="264"/>
            <ac:inkMk id="30" creationId="{5D49AF3A-AD67-BBF4-C86A-6CACF1F5FDA3}"/>
          </ac:inkMkLst>
        </pc:inkChg>
        <pc:inkChg chg="add del mod">
          <ac:chgData name="Hadi Aghazadeh Kohneh Shahri" userId="b00fc067-4288-4d72-a1a2-55316581d833" providerId="ADAL" clId="{66EF712F-A712-472A-A99F-C8BBEE68E95E}" dt="2022-10-24T15:29:06.044" v="4342"/>
          <ac:inkMkLst>
            <pc:docMk/>
            <pc:sldMk cId="3891276999" sldId="264"/>
            <ac:inkMk id="31" creationId="{657534E7-175A-40D0-1D08-1B51BE1D5D65}"/>
          </ac:inkMkLst>
        </pc:inkChg>
        <pc:inkChg chg="add del mod">
          <ac:chgData name="Hadi Aghazadeh Kohneh Shahri" userId="b00fc067-4288-4d72-a1a2-55316581d833" providerId="ADAL" clId="{66EF712F-A712-472A-A99F-C8BBEE68E95E}" dt="2022-10-24T15:29:06.044" v="4345"/>
          <ac:inkMkLst>
            <pc:docMk/>
            <pc:sldMk cId="3891276999" sldId="264"/>
            <ac:inkMk id="32" creationId="{F6A246BE-1D28-C0F7-6CAA-02E3C6AD1C99}"/>
          </ac:inkMkLst>
        </pc:inkChg>
        <pc:inkChg chg="add del mod">
          <ac:chgData name="Hadi Aghazadeh Kohneh Shahri" userId="b00fc067-4288-4d72-a1a2-55316581d833" providerId="ADAL" clId="{66EF712F-A712-472A-A99F-C8BBEE68E95E}" dt="2022-10-24T15:29:05.057" v="4336"/>
          <ac:inkMkLst>
            <pc:docMk/>
            <pc:sldMk cId="3891276999" sldId="264"/>
            <ac:inkMk id="34" creationId="{BB028B6F-9271-F21C-6804-EFDAF3914429}"/>
          </ac:inkMkLst>
        </pc:inkChg>
        <pc:inkChg chg="add del mod">
          <ac:chgData name="Hadi Aghazadeh Kohneh Shahri" userId="b00fc067-4288-4d72-a1a2-55316581d833" providerId="ADAL" clId="{66EF712F-A712-472A-A99F-C8BBEE68E95E}" dt="2022-10-24T15:29:05.056" v="4328"/>
          <ac:inkMkLst>
            <pc:docMk/>
            <pc:sldMk cId="3891276999" sldId="264"/>
            <ac:inkMk id="35" creationId="{893B9D11-855C-F885-8FB0-50BFEA9FD678}"/>
          </ac:inkMkLst>
        </pc:inkChg>
        <pc:inkChg chg="add del mod">
          <ac:chgData name="Hadi Aghazadeh Kohneh Shahri" userId="b00fc067-4288-4d72-a1a2-55316581d833" providerId="ADAL" clId="{66EF712F-A712-472A-A99F-C8BBEE68E95E}" dt="2022-10-24T15:29:05.057" v="4331"/>
          <ac:inkMkLst>
            <pc:docMk/>
            <pc:sldMk cId="3891276999" sldId="264"/>
            <ac:inkMk id="37" creationId="{4DDF652D-7E11-C3A2-8B36-8FC74F6E1C68}"/>
          </ac:inkMkLst>
        </pc:inkChg>
        <pc:inkChg chg="add del mod">
          <ac:chgData name="Hadi Aghazadeh Kohneh Shahri" userId="b00fc067-4288-4d72-a1a2-55316581d833" providerId="ADAL" clId="{66EF712F-A712-472A-A99F-C8BBEE68E95E}" dt="2022-10-24T15:29:05.055" v="4324"/>
          <ac:inkMkLst>
            <pc:docMk/>
            <pc:sldMk cId="3891276999" sldId="264"/>
            <ac:inkMk id="38" creationId="{C53C2FF2-B3A1-2DBB-0DAF-BE50111676D3}"/>
          </ac:inkMkLst>
        </pc:inkChg>
        <pc:inkChg chg="add del mod">
          <ac:chgData name="Hadi Aghazadeh Kohneh Shahri" userId="b00fc067-4288-4d72-a1a2-55316581d833" providerId="ADAL" clId="{66EF712F-A712-472A-A99F-C8BBEE68E95E}" dt="2022-10-24T15:29:05.057" v="4333"/>
          <ac:inkMkLst>
            <pc:docMk/>
            <pc:sldMk cId="3891276999" sldId="264"/>
            <ac:inkMk id="39" creationId="{BEEC559D-E283-FC53-8499-0546375CCDAD}"/>
          </ac:inkMkLst>
        </pc:inkChg>
        <pc:inkChg chg="add del mod">
          <ac:chgData name="Hadi Aghazadeh Kohneh Shahri" userId="b00fc067-4288-4d72-a1a2-55316581d833" providerId="ADAL" clId="{66EF712F-A712-472A-A99F-C8BBEE68E95E}" dt="2022-10-24T15:29:05.056" v="4327"/>
          <ac:inkMkLst>
            <pc:docMk/>
            <pc:sldMk cId="3891276999" sldId="264"/>
            <ac:inkMk id="40" creationId="{A1664724-E671-9152-BC0A-4D615CDC7FAF}"/>
          </ac:inkMkLst>
        </pc:inkChg>
        <pc:inkChg chg="add del mod">
          <ac:chgData name="Hadi Aghazadeh Kohneh Shahri" userId="b00fc067-4288-4d72-a1a2-55316581d833" providerId="ADAL" clId="{66EF712F-A712-472A-A99F-C8BBEE68E95E}" dt="2022-10-24T15:29:05.059" v="4341"/>
          <ac:inkMkLst>
            <pc:docMk/>
            <pc:sldMk cId="3891276999" sldId="264"/>
            <ac:inkMk id="41" creationId="{254C6BC8-2781-ED45-C3B7-0E5740A063C0}"/>
          </ac:inkMkLst>
        </pc:inkChg>
        <pc:inkChg chg="add del mod">
          <ac:chgData name="Hadi Aghazadeh Kohneh Shahri" userId="b00fc067-4288-4d72-a1a2-55316581d833" providerId="ADAL" clId="{66EF712F-A712-472A-A99F-C8BBEE68E95E}" dt="2022-10-24T15:29:05.058" v="4337"/>
          <ac:inkMkLst>
            <pc:docMk/>
            <pc:sldMk cId="3891276999" sldId="264"/>
            <ac:inkMk id="42" creationId="{4FF1AF37-249E-EF4D-0967-2506004CE122}"/>
          </ac:inkMkLst>
        </pc:inkChg>
        <pc:inkChg chg="add del mod">
          <ac:chgData name="Hadi Aghazadeh Kohneh Shahri" userId="b00fc067-4288-4d72-a1a2-55316581d833" providerId="ADAL" clId="{66EF712F-A712-472A-A99F-C8BBEE68E95E}" dt="2022-10-24T15:29:05.056" v="4326"/>
          <ac:inkMkLst>
            <pc:docMk/>
            <pc:sldMk cId="3891276999" sldId="264"/>
            <ac:inkMk id="44" creationId="{6315ED24-0E17-541B-E50D-46C6BD184DEB}"/>
          </ac:inkMkLst>
        </pc:inkChg>
        <pc:inkChg chg="add del mod">
          <ac:chgData name="Hadi Aghazadeh Kohneh Shahri" userId="b00fc067-4288-4d72-a1a2-55316581d833" providerId="ADAL" clId="{66EF712F-A712-472A-A99F-C8BBEE68E95E}" dt="2022-10-24T15:29:05.055" v="4322"/>
          <ac:inkMkLst>
            <pc:docMk/>
            <pc:sldMk cId="3891276999" sldId="264"/>
            <ac:inkMk id="45" creationId="{81276D37-0DB1-3F20-5AB7-2CC10DCDF9AE}"/>
          </ac:inkMkLst>
        </pc:inkChg>
        <pc:inkChg chg="add del mod">
          <ac:chgData name="Hadi Aghazadeh Kohneh Shahri" userId="b00fc067-4288-4d72-a1a2-55316581d833" providerId="ADAL" clId="{66EF712F-A712-472A-A99F-C8BBEE68E95E}" dt="2022-10-24T15:29:05.058" v="4339"/>
          <ac:inkMkLst>
            <pc:docMk/>
            <pc:sldMk cId="3891276999" sldId="264"/>
            <ac:inkMk id="46" creationId="{8BF0E24A-F4B5-796C-0E5F-9E736A945589}"/>
          </ac:inkMkLst>
        </pc:inkChg>
        <pc:inkChg chg="add del mod">
          <ac:chgData name="Hadi Aghazadeh Kohneh Shahri" userId="b00fc067-4288-4d72-a1a2-55316581d833" providerId="ADAL" clId="{66EF712F-A712-472A-A99F-C8BBEE68E95E}" dt="2022-10-24T15:29:05.059" v="4340"/>
          <ac:inkMkLst>
            <pc:docMk/>
            <pc:sldMk cId="3891276999" sldId="264"/>
            <ac:inkMk id="47" creationId="{1CC01968-8A90-87FD-1552-C5758C464F81}"/>
          </ac:inkMkLst>
        </pc:inkChg>
        <pc:inkChg chg="add del mod">
          <ac:chgData name="Hadi Aghazadeh Kohneh Shahri" userId="b00fc067-4288-4d72-a1a2-55316581d833" providerId="ADAL" clId="{66EF712F-A712-472A-A99F-C8BBEE68E95E}" dt="2022-10-24T15:29:05.057" v="4334"/>
          <ac:inkMkLst>
            <pc:docMk/>
            <pc:sldMk cId="3891276999" sldId="264"/>
            <ac:inkMk id="48" creationId="{2C801247-EFEB-29C0-34E6-D8FBA6AC0A1E}"/>
          </ac:inkMkLst>
        </pc:inkChg>
        <pc:inkChg chg="add del mod">
          <ac:chgData name="Hadi Aghazadeh Kohneh Shahri" userId="b00fc067-4288-4d72-a1a2-55316581d833" providerId="ADAL" clId="{66EF712F-A712-472A-A99F-C8BBEE68E95E}" dt="2022-10-24T15:29:05.057" v="4332"/>
          <ac:inkMkLst>
            <pc:docMk/>
            <pc:sldMk cId="3891276999" sldId="264"/>
            <ac:inkMk id="49" creationId="{B2D4F847-8FD6-01BF-72BC-E391C9CD6FDE}"/>
          </ac:inkMkLst>
        </pc:inkChg>
        <pc:inkChg chg="add del mod">
          <ac:chgData name="Hadi Aghazadeh Kohneh Shahri" userId="b00fc067-4288-4d72-a1a2-55316581d833" providerId="ADAL" clId="{66EF712F-A712-472A-A99F-C8BBEE68E95E}" dt="2022-10-24T15:29:05.058" v="4338"/>
          <ac:inkMkLst>
            <pc:docMk/>
            <pc:sldMk cId="3891276999" sldId="264"/>
            <ac:inkMk id="50" creationId="{01D08E32-B73D-9BC2-FF74-E802FD478B60}"/>
          </ac:inkMkLst>
        </pc:inkChg>
        <pc:inkChg chg="add del">
          <ac:chgData name="Hadi Aghazadeh Kohneh Shahri" userId="b00fc067-4288-4d72-a1a2-55316581d833" providerId="ADAL" clId="{66EF712F-A712-472A-A99F-C8BBEE68E95E}" dt="2022-10-24T15:29:05.056" v="4329"/>
          <ac:inkMkLst>
            <pc:docMk/>
            <pc:sldMk cId="3891276999" sldId="264"/>
            <ac:inkMk id="51" creationId="{B519B71C-4BF1-639B-CDE9-B94BB8C4B75A}"/>
          </ac:inkMkLst>
        </pc:inkChg>
        <pc:inkChg chg="add del mod">
          <ac:chgData name="Hadi Aghazadeh Kohneh Shahri" userId="b00fc067-4288-4d72-a1a2-55316581d833" providerId="ADAL" clId="{66EF712F-A712-472A-A99F-C8BBEE68E95E}" dt="2022-10-24T15:29:05.054" v="4321"/>
          <ac:inkMkLst>
            <pc:docMk/>
            <pc:sldMk cId="3891276999" sldId="264"/>
            <ac:inkMk id="52" creationId="{472DBB5B-A289-2C7B-4523-B3501953C6A8}"/>
          </ac:inkMkLst>
        </pc:inkChg>
        <pc:inkChg chg="add del mod">
          <ac:chgData name="Hadi Aghazadeh Kohneh Shahri" userId="b00fc067-4288-4d72-a1a2-55316581d833" providerId="ADAL" clId="{66EF712F-A712-472A-A99F-C8BBEE68E95E}" dt="2022-10-24T15:29:05.056" v="4325"/>
          <ac:inkMkLst>
            <pc:docMk/>
            <pc:sldMk cId="3891276999" sldId="264"/>
            <ac:inkMk id="53" creationId="{54F7EEAF-85F9-1103-BF00-A45EBDC5B76F}"/>
          </ac:inkMkLst>
        </pc:inkChg>
        <pc:inkChg chg="add del mod">
          <ac:chgData name="Hadi Aghazadeh Kohneh Shahri" userId="b00fc067-4288-4d72-a1a2-55316581d833" providerId="ADAL" clId="{66EF712F-A712-472A-A99F-C8BBEE68E95E}" dt="2022-10-24T15:29:05.057" v="4335"/>
          <ac:inkMkLst>
            <pc:docMk/>
            <pc:sldMk cId="3891276999" sldId="264"/>
            <ac:inkMk id="54" creationId="{DD6B7AE0-FEB0-E855-DE78-83E1BC244109}"/>
          </ac:inkMkLst>
        </pc:inkChg>
        <pc:inkChg chg="add del mod">
          <ac:chgData name="Hadi Aghazadeh Kohneh Shahri" userId="b00fc067-4288-4d72-a1a2-55316581d833" providerId="ADAL" clId="{66EF712F-A712-472A-A99F-C8BBEE68E95E}" dt="2022-10-24T15:29:05.057" v="4330"/>
          <ac:inkMkLst>
            <pc:docMk/>
            <pc:sldMk cId="3891276999" sldId="264"/>
            <ac:inkMk id="55" creationId="{BCFEBCB3-7E63-5441-5A44-179497BE7079}"/>
          </ac:inkMkLst>
        </pc:inkChg>
        <pc:inkChg chg="add del mod">
          <ac:chgData name="Hadi Aghazadeh Kohneh Shahri" userId="b00fc067-4288-4d72-a1a2-55316581d833" providerId="ADAL" clId="{66EF712F-A712-472A-A99F-C8BBEE68E95E}" dt="2022-10-24T15:29:05.054" v="4320"/>
          <ac:inkMkLst>
            <pc:docMk/>
            <pc:sldMk cId="3891276999" sldId="264"/>
            <ac:inkMk id="56" creationId="{B7152729-0F04-1410-414C-A3548841F3B3}"/>
          </ac:inkMkLst>
        </pc:inkChg>
        <pc:inkChg chg="add del mod">
          <ac:chgData name="Hadi Aghazadeh Kohneh Shahri" userId="b00fc067-4288-4d72-a1a2-55316581d833" providerId="ADAL" clId="{66EF712F-A712-472A-A99F-C8BBEE68E95E}" dt="2022-10-24T15:29:05.055" v="4323"/>
          <ac:inkMkLst>
            <pc:docMk/>
            <pc:sldMk cId="3891276999" sldId="264"/>
            <ac:inkMk id="57" creationId="{82E7EC16-E458-2C35-D5AF-20F179A01F2E}"/>
          </ac:inkMkLst>
        </pc:inkChg>
        <pc:inkChg chg="add mod">
          <ac:chgData name="Hadi Aghazadeh Kohneh Shahri" userId="b00fc067-4288-4d72-a1a2-55316581d833" providerId="ADAL" clId="{66EF712F-A712-472A-A99F-C8BBEE68E95E}" dt="2022-10-24T15:28:35.569" v="4310"/>
          <ac:inkMkLst>
            <pc:docMk/>
            <pc:sldMk cId="3891276999" sldId="264"/>
            <ac:inkMk id="60" creationId="{73A9AA3F-0611-183E-2F9F-1B73E043640F}"/>
          </ac:inkMkLst>
        </pc:inkChg>
        <pc:inkChg chg="add mod">
          <ac:chgData name="Hadi Aghazadeh Kohneh Shahri" userId="b00fc067-4288-4d72-a1a2-55316581d833" providerId="ADAL" clId="{66EF712F-A712-472A-A99F-C8BBEE68E95E}" dt="2022-10-24T15:28:35.569" v="4310"/>
          <ac:inkMkLst>
            <pc:docMk/>
            <pc:sldMk cId="3891276999" sldId="264"/>
            <ac:inkMk id="61" creationId="{8588EA94-CF32-16DB-5358-9A92C2CFB1C4}"/>
          </ac:inkMkLst>
        </pc:inkChg>
        <pc:inkChg chg="add mod">
          <ac:chgData name="Hadi Aghazadeh Kohneh Shahri" userId="b00fc067-4288-4d72-a1a2-55316581d833" providerId="ADAL" clId="{66EF712F-A712-472A-A99F-C8BBEE68E95E}" dt="2022-10-24T15:28:35.569" v="4310"/>
          <ac:inkMkLst>
            <pc:docMk/>
            <pc:sldMk cId="3891276999" sldId="264"/>
            <ac:inkMk id="62" creationId="{80570B1D-60A0-F58E-551D-CEF34AACD52A}"/>
          </ac:inkMkLst>
        </pc:inkChg>
        <pc:inkChg chg="add mod">
          <ac:chgData name="Hadi Aghazadeh Kohneh Shahri" userId="b00fc067-4288-4d72-a1a2-55316581d833" providerId="ADAL" clId="{66EF712F-A712-472A-A99F-C8BBEE68E95E}" dt="2022-10-24T15:28:50.254" v="4315"/>
          <ac:inkMkLst>
            <pc:docMk/>
            <pc:sldMk cId="3891276999" sldId="264"/>
            <ac:inkMk id="64" creationId="{E870BB7C-0B5D-0D56-45D7-BAAD9B3D71F1}"/>
          </ac:inkMkLst>
        </pc:inkChg>
        <pc:inkChg chg="add mod">
          <ac:chgData name="Hadi Aghazadeh Kohneh Shahri" userId="b00fc067-4288-4d72-a1a2-55316581d833" providerId="ADAL" clId="{66EF712F-A712-472A-A99F-C8BBEE68E95E}" dt="2022-10-24T15:28:50.254" v="4315"/>
          <ac:inkMkLst>
            <pc:docMk/>
            <pc:sldMk cId="3891276999" sldId="264"/>
            <ac:inkMk id="65" creationId="{C255E9BB-2A4A-3E63-CA1E-359D2BC8ECB1}"/>
          </ac:inkMkLst>
        </pc:inkChg>
        <pc:inkChg chg="add mod">
          <ac:chgData name="Hadi Aghazadeh Kohneh Shahri" userId="b00fc067-4288-4d72-a1a2-55316581d833" providerId="ADAL" clId="{66EF712F-A712-472A-A99F-C8BBEE68E95E}" dt="2022-10-24T15:28:50.254" v="4315"/>
          <ac:inkMkLst>
            <pc:docMk/>
            <pc:sldMk cId="3891276999" sldId="264"/>
            <ac:inkMk id="66" creationId="{D4438A6A-2165-BD0F-03F9-34DCE056445E}"/>
          </ac:inkMkLst>
        </pc:inkChg>
        <pc:inkChg chg="add mod">
          <ac:chgData name="Hadi Aghazadeh Kohneh Shahri" userId="b00fc067-4288-4d72-a1a2-55316581d833" providerId="ADAL" clId="{66EF712F-A712-472A-A99F-C8BBEE68E95E}" dt="2022-10-24T15:28:50.254" v="4315"/>
          <ac:inkMkLst>
            <pc:docMk/>
            <pc:sldMk cId="3891276999" sldId="264"/>
            <ac:inkMk id="67" creationId="{0EECA77B-58B4-AEAB-E8F9-86905EEF804A}"/>
          </ac:inkMkLst>
        </pc:inkChg>
        <pc:inkChg chg="add mod">
          <ac:chgData name="Hadi Aghazadeh Kohneh Shahri" userId="b00fc067-4288-4d72-a1a2-55316581d833" providerId="ADAL" clId="{66EF712F-A712-472A-A99F-C8BBEE68E95E}" dt="2022-10-24T15:28:55.103" v="4319"/>
          <ac:inkMkLst>
            <pc:docMk/>
            <pc:sldMk cId="3891276999" sldId="264"/>
            <ac:inkMk id="69" creationId="{0783F214-9110-F613-644F-D3F01806C456}"/>
          </ac:inkMkLst>
        </pc:inkChg>
        <pc:inkChg chg="add mod">
          <ac:chgData name="Hadi Aghazadeh Kohneh Shahri" userId="b00fc067-4288-4d72-a1a2-55316581d833" providerId="ADAL" clId="{66EF712F-A712-472A-A99F-C8BBEE68E95E}" dt="2022-10-24T15:28:55.103" v="4319"/>
          <ac:inkMkLst>
            <pc:docMk/>
            <pc:sldMk cId="3891276999" sldId="264"/>
            <ac:inkMk id="70" creationId="{3FA32934-FD0F-B7E6-9FEE-80C72C213FA4}"/>
          </ac:inkMkLst>
        </pc:inkChg>
        <pc:inkChg chg="add mod">
          <ac:chgData name="Hadi Aghazadeh Kohneh Shahri" userId="b00fc067-4288-4d72-a1a2-55316581d833" providerId="ADAL" clId="{66EF712F-A712-472A-A99F-C8BBEE68E95E}" dt="2022-10-24T15:28:55.103" v="4319"/>
          <ac:inkMkLst>
            <pc:docMk/>
            <pc:sldMk cId="3891276999" sldId="264"/>
            <ac:inkMk id="71" creationId="{8DD56F06-F6FB-CDF4-BF6E-B0768FA3C900}"/>
          </ac:inkMkLst>
        </pc:inkChg>
        <pc:inkChg chg="add">
          <ac:chgData name="Hadi Aghazadeh Kohneh Shahri" userId="b00fc067-4288-4d72-a1a2-55316581d833" providerId="ADAL" clId="{66EF712F-A712-472A-A99F-C8BBEE68E95E}" dt="2022-10-24T15:29:18.626" v="4347" actId="9405"/>
          <ac:inkMkLst>
            <pc:docMk/>
            <pc:sldMk cId="3891276999" sldId="264"/>
            <ac:inkMk id="73" creationId="{B43E8FE2-41E5-10D9-5EC8-14A5C8491C2E}"/>
          </ac:inkMkLst>
        </pc:inkChg>
        <pc:inkChg chg="add mod">
          <ac:chgData name="Hadi Aghazadeh Kohneh Shahri" userId="b00fc067-4288-4d72-a1a2-55316581d833" providerId="ADAL" clId="{66EF712F-A712-472A-A99F-C8BBEE68E95E}" dt="2022-10-24T15:29:39.628" v="4359"/>
          <ac:inkMkLst>
            <pc:docMk/>
            <pc:sldMk cId="3891276999" sldId="264"/>
            <ac:inkMk id="74" creationId="{3D440F17-AEA1-DA2C-3727-68E0557A200D}"/>
          </ac:inkMkLst>
        </pc:inkChg>
        <pc:inkChg chg="add mod">
          <ac:chgData name="Hadi Aghazadeh Kohneh Shahri" userId="b00fc067-4288-4d72-a1a2-55316581d833" providerId="ADAL" clId="{66EF712F-A712-472A-A99F-C8BBEE68E95E}" dt="2022-10-24T15:29:39.628" v="4359"/>
          <ac:inkMkLst>
            <pc:docMk/>
            <pc:sldMk cId="3891276999" sldId="264"/>
            <ac:inkMk id="75" creationId="{CEB23E13-BF8F-D56D-3CCA-F513CC02D880}"/>
          </ac:inkMkLst>
        </pc:inkChg>
        <pc:inkChg chg="add mod">
          <ac:chgData name="Hadi Aghazadeh Kohneh Shahri" userId="b00fc067-4288-4d72-a1a2-55316581d833" providerId="ADAL" clId="{66EF712F-A712-472A-A99F-C8BBEE68E95E}" dt="2022-10-24T15:29:39.628" v="4359"/>
          <ac:inkMkLst>
            <pc:docMk/>
            <pc:sldMk cId="3891276999" sldId="264"/>
            <ac:inkMk id="76" creationId="{37957F56-D708-3D91-73D5-3519CECBAE53}"/>
          </ac:inkMkLst>
        </pc:inkChg>
        <pc:inkChg chg="add mod">
          <ac:chgData name="Hadi Aghazadeh Kohneh Shahri" userId="b00fc067-4288-4d72-a1a2-55316581d833" providerId="ADAL" clId="{66EF712F-A712-472A-A99F-C8BBEE68E95E}" dt="2022-10-24T15:29:39.628" v="4359"/>
          <ac:inkMkLst>
            <pc:docMk/>
            <pc:sldMk cId="3891276999" sldId="264"/>
            <ac:inkMk id="77" creationId="{C4DC10B1-E546-C0E0-2B8B-E156656F7A98}"/>
          </ac:inkMkLst>
        </pc:inkChg>
        <pc:inkChg chg="add mod">
          <ac:chgData name="Hadi Aghazadeh Kohneh Shahri" userId="b00fc067-4288-4d72-a1a2-55316581d833" providerId="ADAL" clId="{66EF712F-A712-472A-A99F-C8BBEE68E95E}" dt="2022-10-24T15:29:39.628" v="4359"/>
          <ac:inkMkLst>
            <pc:docMk/>
            <pc:sldMk cId="3891276999" sldId="264"/>
            <ac:inkMk id="78" creationId="{A53B04AF-A405-8219-AF68-289F4B4460A5}"/>
          </ac:inkMkLst>
        </pc:inkChg>
        <pc:inkChg chg="add mod">
          <ac:chgData name="Hadi Aghazadeh Kohneh Shahri" userId="b00fc067-4288-4d72-a1a2-55316581d833" providerId="ADAL" clId="{66EF712F-A712-472A-A99F-C8BBEE68E95E}" dt="2022-10-24T15:29:39.628" v="4359"/>
          <ac:inkMkLst>
            <pc:docMk/>
            <pc:sldMk cId="3891276999" sldId="264"/>
            <ac:inkMk id="79" creationId="{7CCB5442-883E-90E0-2FA9-4A7113044028}"/>
          </ac:inkMkLst>
        </pc:inkChg>
        <pc:inkChg chg="add mod">
          <ac:chgData name="Hadi Aghazadeh Kohneh Shahri" userId="b00fc067-4288-4d72-a1a2-55316581d833" providerId="ADAL" clId="{66EF712F-A712-472A-A99F-C8BBEE68E95E}" dt="2022-10-24T15:29:39.628" v="4359"/>
          <ac:inkMkLst>
            <pc:docMk/>
            <pc:sldMk cId="3891276999" sldId="264"/>
            <ac:inkMk id="80" creationId="{F1881856-917A-3597-D433-71AE6932D7D5}"/>
          </ac:inkMkLst>
        </pc:inkChg>
        <pc:inkChg chg="add mod">
          <ac:chgData name="Hadi Aghazadeh Kohneh Shahri" userId="b00fc067-4288-4d72-a1a2-55316581d833" providerId="ADAL" clId="{66EF712F-A712-472A-A99F-C8BBEE68E95E}" dt="2022-10-24T15:29:39.628" v="4359"/>
          <ac:inkMkLst>
            <pc:docMk/>
            <pc:sldMk cId="3891276999" sldId="264"/>
            <ac:inkMk id="81" creationId="{1EFB9339-2383-213A-64B1-8138594751C0}"/>
          </ac:inkMkLst>
        </pc:inkChg>
        <pc:inkChg chg="add mod">
          <ac:chgData name="Hadi Aghazadeh Kohneh Shahri" userId="b00fc067-4288-4d72-a1a2-55316581d833" providerId="ADAL" clId="{66EF712F-A712-472A-A99F-C8BBEE68E95E}" dt="2022-10-24T15:29:39.628" v="4359"/>
          <ac:inkMkLst>
            <pc:docMk/>
            <pc:sldMk cId="3891276999" sldId="264"/>
            <ac:inkMk id="82" creationId="{9AF2172F-F4A5-01EE-6424-F88520B19959}"/>
          </ac:inkMkLst>
        </pc:inkChg>
        <pc:inkChg chg="add mod">
          <ac:chgData name="Hadi Aghazadeh Kohneh Shahri" userId="b00fc067-4288-4d72-a1a2-55316581d833" providerId="ADAL" clId="{66EF712F-A712-472A-A99F-C8BBEE68E95E}" dt="2022-10-24T15:29:39.628" v="4359"/>
          <ac:inkMkLst>
            <pc:docMk/>
            <pc:sldMk cId="3891276999" sldId="264"/>
            <ac:inkMk id="83" creationId="{334273FA-A9AA-6947-B26F-053ED605F092}"/>
          </ac:inkMkLst>
        </pc:inkChg>
        <pc:inkChg chg="add mod">
          <ac:chgData name="Hadi Aghazadeh Kohneh Shahri" userId="b00fc067-4288-4d72-a1a2-55316581d833" providerId="ADAL" clId="{66EF712F-A712-472A-A99F-C8BBEE68E95E}" dt="2022-10-24T15:29:39.628" v="4359"/>
          <ac:inkMkLst>
            <pc:docMk/>
            <pc:sldMk cId="3891276999" sldId="264"/>
            <ac:inkMk id="84" creationId="{59A57B40-E6C7-685C-CCA9-BF5405644CB4}"/>
          </ac:inkMkLst>
        </pc:inkChg>
        <pc:inkChg chg="add mod">
          <ac:chgData name="Hadi Aghazadeh Kohneh Shahri" userId="b00fc067-4288-4d72-a1a2-55316581d833" providerId="ADAL" clId="{66EF712F-A712-472A-A99F-C8BBEE68E95E}" dt="2022-10-24T15:30:02.796" v="4375"/>
          <ac:inkMkLst>
            <pc:docMk/>
            <pc:sldMk cId="3891276999" sldId="264"/>
            <ac:inkMk id="87" creationId="{4C369DE4-FAA2-7866-F691-C2AC0E9E86E5}"/>
          </ac:inkMkLst>
        </pc:inkChg>
        <pc:inkChg chg="add mod">
          <ac:chgData name="Hadi Aghazadeh Kohneh Shahri" userId="b00fc067-4288-4d72-a1a2-55316581d833" providerId="ADAL" clId="{66EF712F-A712-472A-A99F-C8BBEE68E95E}" dt="2022-10-24T15:30:02.796" v="4375"/>
          <ac:inkMkLst>
            <pc:docMk/>
            <pc:sldMk cId="3891276999" sldId="264"/>
            <ac:inkMk id="88" creationId="{E94CA4BD-D271-4B0A-CD50-7D03E8B12069}"/>
          </ac:inkMkLst>
        </pc:inkChg>
        <pc:inkChg chg="add mod">
          <ac:chgData name="Hadi Aghazadeh Kohneh Shahri" userId="b00fc067-4288-4d72-a1a2-55316581d833" providerId="ADAL" clId="{66EF712F-A712-472A-A99F-C8BBEE68E95E}" dt="2022-10-24T15:30:02.796" v="4375"/>
          <ac:inkMkLst>
            <pc:docMk/>
            <pc:sldMk cId="3891276999" sldId="264"/>
            <ac:inkMk id="90" creationId="{09820BD3-DAC3-717A-4CC7-75A841E7630A}"/>
          </ac:inkMkLst>
        </pc:inkChg>
        <pc:inkChg chg="add mod">
          <ac:chgData name="Hadi Aghazadeh Kohneh Shahri" userId="b00fc067-4288-4d72-a1a2-55316581d833" providerId="ADAL" clId="{66EF712F-A712-472A-A99F-C8BBEE68E95E}" dt="2022-10-24T15:30:02.796" v="4375"/>
          <ac:inkMkLst>
            <pc:docMk/>
            <pc:sldMk cId="3891276999" sldId="264"/>
            <ac:inkMk id="91" creationId="{DF112A5B-F39E-6029-F3B9-934147B3CA5D}"/>
          </ac:inkMkLst>
        </pc:inkChg>
        <pc:inkChg chg="add mod">
          <ac:chgData name="Hadi Aghazadeh Kohneh Shahri" userId="b00fc067-4288-4d72-a1a2-55316581d833" providerId="ADAL" clId="{66EF712F-A712-472A-A99F-C8BBEE68E95E}" dt="2022-10-24T15:30:02.796" v="4375"/>
          <ac:inkMkLst>
            <pc:docMk/>
            <pc:sldMk cId="3891276999" sldId="264"/>
            <ac:inkMk id="92" creationId="{835E3EED-0D7D-4FF2-512D-2592FD88DE67}"/>
          </ac:inkMkLst>
        </pc:inkChg>
        <pc:inkChg chg="add mod">
          <ac:chgData name="Hadi Aghazadeh Kohneh Shahri" userId="b00fc067-4288-4d72-a1a2-55316581d833" providerId="ADAL" clId="{66EF712F-A712-472A-A99F-C8BBEE68E95E}" dt="2022-10-24T15:30:02.796" v="4375"/>
          <ac:inkMkLst>
            <pc:docMk/>
            <pc:sldMk cId="3891276999" sldId="264"/>
            <ac:inkMk id="93" creationId="{24C860BE-4B00-73A6-EAC1-4EE99DA7DE6B}"/>
          </ac:inkMkLst>
        </pc:inkChg>
        <pc:inkChg chg="add mod">
          <ac:chgData name="Hadi Aghazadeh Kohneh Shahri" userId="b00fc067-4288-4d72-a1a2-55316581d833" providerId="ADAL" clId="{66EF712F-A712-472A-A99F-C8BBEE68E95E}" dt="2022-10-24T15:30:02.796" v="4375"/>
          <ac:inkMkLst>
            <pc:docMk/>
            <pc:sldMk cId="3891276999" sldId="264"/>
            <ac:inkMk id="95" creationId="{D6E5240B-43F9-5FFA-883F-D565271E4166}"/>
          </ac:inkMkLst>
        </pc:inkChg>
        <pc:inkChg chg="add mod">
          <ac:chgData name="Hadi Aghazadeh Kohneh Shahri" userId="b00fc067-4288-4d72-a1a2-55316581d833" providerId="ADAL" clId="{66EF712F-A712-472A-A99F-C8BBEE68E95E}" dt="2022-10-24T15:30:02.796" v="4375"/>
          <ac:inkMkLst>
            <pc:docMk/>
            <pc:sldMk cId="3891276999" sldId="264"/>
            <ac:inkMk id="96" creationId="{0C0D8EB5-2597-CF83-FB76-0A5F82FBBD64}"/>
          </ac:inkMkLst>
        </pc:inkChg>
        <pc:inkChg chg="add mod">
          <ac:chgData name="Hadi Aghazadeh Kohneh Shahri" userId="b00fc067-4288-4d72-a1a2-55316581d833" providerId="ADAL" clId="{66EF712F-A712-472A-A99F-C8BBEE68E95E}" dt="2022-10-24T15:30:02.796" v="4375"/>
          <ac:inkMkLst>
            <pc:docMk/>
            <pc:sldMk cId="3891276999" sldId="264"/>
            <ac:inkMk id="97" creationId="{3A6011F3-9063-E3DB-0C2C-00526AE8FF9F}"/>
          </ac:inkMkLst>
        </pc:inkChg>
        <pc:inkChg chg="add mod">
          <ac:chgData name="Hadi Aghazadeh Kohneh Shahri" userId="b00fc067-4288-4d72-a1a2-55316581d833" providerId="ADAL" clId="{66EF712F-A712-472A-A99F-C8BBEE68E95E}" dt="2022-10-24T15:30:02.796" v="4375"/>
          <ac:inkMkLst>
            <pc:docMk/>
            <pc:sldMk cId="3891276999" sldId="264"/>
            <ac:inkMk id="98" creationId="{C6DD6DAA-5310-7D9C-86A1-D7F00A063C0B}"/>
          </ac:inkMkLst>
        </pc:inkChg>
        <pc:inkChg chg="add mod">
          <ac:chgData name="Hadi Aghazadeh Kohneh Shahri" userId="b00fc067-4288-4d72-a1a2-55316581d833" providerId="ADAL" clId="{66EF712F-A712-472A-A99F-C8BBEE68E95E}" dt="2022-10-24T15:30:02.796" v="4375"/>
          <ac:inkMkLst>
            <pc:docMk/>
            <pc:sldMk cId="3891276999" sldId="264"/>
            <ac:inkMk id="99" creationId="{29F3C481-89AD-3976-85FC-BBE9B7EF7627}"/>
          </ac:inkMkLst>
        </pc:inkChg>
        <pc:inkChg chg="add mod">
          <ac:chgData name="Hadi Aghazadeh Kohneh Shahri" userId="b00fc067-4288-4d72-a1a2-55316581d833" providerId="ADAL" clId="{66EF712F-A712-472A-A99F-C8BBEE68E95E}" dt="2022-10-24T15:30:02.796" v="4375"/>
          <ac:inkMkLst>
            <pc:docMk/>
            <pc:sldMk cId="3891276999" sldId="264"/>
            <ac:inkMk id="101" creationId="{C084CBD2-C094-22BC-DEC9-8F367C3C5380}"/>
          </ac:inkMkLst>
        </pc:inkChg>
        <pc:inkChg chg="add mod">
          <ac:chgData name="Hadi Aghazadeh Kohneh Shahri" userId="b00fc067-4288-4d72-a1a2-55316581d833" providerId="ADAL" clId="{66EF712F-A712-472A-A99F-C8BBEE68E95E}" dt="2022-10-24T15:30:20.670" v="4382"/>
          <ac:inkMkLst>
            <pc:docMk/>
            <pc:sldMk cId="3891276999" sldId="264"/>
            <ac:inkMk id="103" creationId="{CCF5E9D5-13B5-739F-262D-8EBBD61B29F7}"/>
          </ac:inkMkLst>
        </pc:inkChg>
        <pc:inkChg chg="add mod">
          <ac:chgData name="Hadi Aghazadeh Kohneh Shahri" userId="b00fc067-4288-4d72-a1a2-55316581d833" providerId="ADAL" clId="{66EF712F-A712-472A-A99F-C8BBEE68E95E}" dt="2022-10-24T15:30:20.670" v="4382"/>
          <ac:inkMkLst>
            <pc:docMk/>
            <pc:sldMk cId="3891276999" sldId="264"/>
            <ac:inkMk id="104" creationId="{D09390A7-D194-DE43-6E5F-7E142A460755}"/>
          </ac:inkMkLst>
        </pc:inkChg>
        <pc:inkChg chg="add mod">
          <ac:chgData name="Hadi Aghazadeh Kohneh Shahri" userId="b00fc067-4288-4d72-a1a2-55316581d833" providerId="ADAL" clId="{66EF712F-A712-472A-A99F-C8BBEE68E95E}" dt="2022-10-24T15:30:20.670" v="4382"/>
          <ac:inkMkLst>
            <pc:docMk/>
            <pc:sldMk cId="3891276999" sldId="264"/>
            <ac:inkMk id="106" creationId="{52A6BBC1-AF49-B5DD-82DB-01203DC2D4F4}"/>
          </ac:inkMkLst>
        </pc:inkChg>
        <pc:inkChg chg="add mod">
          <ac:chgData name="Hadi Aghazadeh Kohneh Shahri" userId="b00fc067-4288-4d72-a1a2-55316581d833" providerId="ADAL" clId="{66EF712F-A712-472A-A99F-C8BBEE68E95E}" dt="2022-10-24T15:30:20.670" v="4382"/>
          <ac:inkMkLst>
            <pc:docMk/>
            <pc:sldMk cId="3891276999" sldId="264"/>
            <ac:inkMk id="107" creationId="{A555740D-0994-99DC-E582-610B0FE37E5C}"/>
          </ac:inkMkLst>
        </pc:inkChg>
        <pc:inkChg chg="add mod">
          <ac:chgData name="Hadi Aghazadeh Kohneh Shahri" userId="b00fc067-4288-4d72-a1a2-55316581d833" providerId="ADAL" clId="{66EF712F-A712-472A-A99F-C8BBEE68E95E}" dt="2022-10-24T15:30:20.670" v="4382"/>
          <ac:inkMkLst>
            <pc:docMk/>
            <pc:sldMk cId="3891276999" sldId="264"/>
            <ac:inkMk id="108" creationId="{1BB541A2-31D3-C65C-08C2-DAA53F81CFC9}"/>
          </ac:inkMkLst>
        </pc:inkChg>
        <pc:inkChg chg="add mod">
          <ac:chgData name="Hadi Aghazadeh Kohneh Shahri" userId="b00fc067-4288-4d72-a1a2-55316581d833" providerId="ADAL" clId="{66EF712F-A712-472A-A99F-C8BBEE68E95E}" dt="2022-10-24T15:30:42.265" v="4385"/>
          <ac:inkMkLst>
            <pc:docMk/>
            <pc:sldMk cId="3891276999" sldId="264"/>
            <ac:inkMk id="110" creationId="{116EBB67-A8CE-0CAF-0351-1FF6DF0C6122}"/>
          </ac:inkMkLst>
        </pc:inkChg>
        <pc:inkChg chg="add mod">
          <ac:chgData name="Hadi Aghazadeh Kohneh Shahri" userId="b00fc067-4288-4d72-a1a2-55316581d833" providerId="ADAL" clId="{66EF712F-A712-472A-A99F-C8BBEE68E95E}" dt="2022-10-24T15:30:42.265" v="4385"/>
          <ac:inkMkLst>
            <pc:docMk/>
            <pc:sldMk cId="3891276999" sldId="264"/>
            <ac:inkMk id="111" creationId="{AF5646DF-FF4E-462D-2D32-FA91060BE201}"/>
          </ac:inkMkLst>
        </pc:inkChg>
        <pc:inkChg chg="add">
          <ac:chgData name="Hadi Aghazadeh Kohneh Shahri" userId="b00fc067-4288-4d72-a1a2-55316581d833" providerId="ADAL" clId="{66EF712F-A712-472A-A99F-C8BBEE68E95E}" dt="2022-10-24T15:30:49.786" v="4386" actId="9405"/>
          <ac:inkMkLst>
            <pc:docMk/>
            <pc:sldMk cId="3891276999" sldId="264"/>
            <ac:inkMk id="113" creationId="{C6443945-1EC5-C61E-5DCE-F383B2CB3E45}"/>
          </ac:inkMkLst>
        </pc:inkChg>
        <pc:inkChg chg="add">
          <ac:chgData name="Hadi Aghazadeh Kohneh Shahri" userId="b00fc067-4288-4d72-a1a2-55316581d833" providerId="ADAL" clId="{66EF712F-A712-472A-A99F-C8BBEE68E95E}" dt="2022-10-24T15:30:51.185" v="4387" actId="9405"/>
          <ac:inkMkLst>
            <pc:docMk/>
            <pc:sldMk cId="3891276999" sldId="264"/>
            <ac:inkMk id="114" creationId="{95756632-797E-B50C-D79C-4B66FDB7C634}"/>
          </ac:inkMkLst>
        </pc:inkChg>
        <pc:inkChg chg="add">
          <ac:chgData name="Hadi Aghazadeh Kohneh Shahri" userId="b00fc067-4288-4d72-a1a2-55316581d833" providerId="ADAL" clId="{66EF712F-A712-472A-A99F-C8BBEE68E95E}" dt="2022-10-24T15:30:52.290" v="4388" actId="9405"/>
          <ac:inkMkLst>
            <pc:docMk/>
            <pc:sldMk cId="3891276999" sldId="264"/>
            <ac:inkMk id="115" creationId="{214D5524-B575-F5D3-4BE2-30F59FB9B680}"/>
          </ac:inkMkLst>
        </pc:inkChg>
        <pc:inkChg chg="add">
          <ac:chgData name="Hadi Aghazadeh Kohneh Shahri" userId="b00fc067-4288-4d72-a1a2-55316581d833" providerId="ADAL" clId="{66EF712F-A712-472A-A99F-C8BBEE68E95E}" dt="2022-10-24T15:30:53.103" v="4389" actId="9405"/>
          <ac:inkMkLst>
            <pc:docMk/>
            <pc:sldMk cId="3891276999" sldId="264"/>
            <ac:inkMk id="116" creationId="{3B89BCF8-6748-BFCE-3C5D-7861B1992BC2}"/>
          </ac:inkMkLst>
        </pc:inkChg>
        <pc:inkChg chg="add">
          <ac:chgData name="Hadi Aghazadeh Kohneh Shahri" userId="b00fc067-4288-4d72-a1a2-55316581d833" providerId="ADAL" clId="{66EF712F-A712-472A-A99F-C8BBEE68E95E}" dt="2022-10-24T15:30:54.193" v="4390" actId="9405"/>
          <ac:inkMkLst>
            <pc:docMk/>
            <pc:sldMk cId="3891276999" sldId="264"/>
            <ac:inkMk id="117" creationId="{86A3F338-872D-6F18-0B6B-A7081A65E77C}"/>
          </ac:inkMkLst>
        </pc:inkChg>
      </pc:sldChg>
      <pc:sldChg chg="del">
        <pc:chgData name="Hadi Aghazadeh Kohneh Shahri" userId="b00fc067-4288-4d72-a1a2-55316581d833" providerId="ADAL" clId="{66EF712F-A712-472A-A99F-C8BBEE68E95E}" dt="2022-10-12T14:08:57.341" v="0" actId="47"/>
        <pc:sldMkLst>
          <pc:docMk/>
          <pc:sldMk cId="4172477390" sldId="265"/>
        </pc:sldMkLst>
      </pc:sldChg>
      <pc:sldChg chg="addSp delSp modSp add mod">
        <pc:chgData name="Hadi Aghazadeh Kohneh Shahri" userId="b00fc067-4288-4d72-a1a2-55316581d833" providerId="ADAL" clId="{66EF712F-A712-472A-A99F-C8BBEE68E95E}" dt="2022-10-24T15:35:00.418" v="4503"/>
        <pc:sldMkLst>
          <pc:docMk/>
          <pc:sldMk cId="4209821357" sldId="265"/>
        </pc:sldMkLst>
        <pc:spChg chg="mod">
          <ac:chgData name="Hadi Aghazadeh Kohneh Shahri" userId="b00fc067-4288-4d72-a1a2-55316581d833" providerId="ADAL" clId="{66EF712F-A712-472A-A99F-C8BBEE68E95E}" dt="2022-10-23T19:01:51.816" v="3911" actId="404"/>
          <ac:spMkLst>
            <pc:docMk/>
            <pc:sldMk cId="4209821357" sldId="265"/>
            <ac:spMk id="2" creationId="{BB0B49FC-91C4-7E4C-B0DF-F13D8EA4BEBD}"/>
          </ac:spMkLst>
        </pc:spChg>
        <pc:spChg chg="del">
          <ac:chgData name="Hadi Aghazadeh Kohneh Shahri" userId="b00fc067-4288-4d72-a1a2-55316581d833" providerId="ADAL" clId="{66EF712F-A712-472A-A99F-C8BBEE68E95E}" dt="2022-10-23T18:58:59.156" v="3874" actId="478"/>
          <ac:spMkLst>
            <pc:docMk/>
            <pc:sldMk cId="4209821357" sldId="265"/>
            <ac:spMk id="3" creationId="{E1735D7C-6796-A142-AA52-64D0BC4724F8}"/>
          </ac:spMkLst>
        </pc:spChg>
        <pc:spChg chg="add del mod">
          <ac:chgData name="Hadi Aghazadeh Kohneh Shahri" userId="b00fc067-4288-4d72-a1a2-55316581d833" providerId="ADAL" clId="{66EF712F-A712-472A-A99F-C8BBEE68E95E}" dt="2022-10-23T18:59:01.585" v="3875" actId="478"/>
          <ac:spMkLst>
            <pc:docMk/>
            <pc:sldMk cId="4209821357" sldId="265"/>
            <ac:spMk id="7" creationId="{728E58E7-BDA3-D024-C628-5CF781DB0FEB}"/>
          </ac:spMkLst>
        </pc:spChg>
        <pc:grpChg chg="del mod">
          <ac:chgData name="Hadi Aghazadeh Kohneh Shahri" userId="b00fc067-4288-4d72-a1a2-55316581d833" providerId="ADAL" clId="{66EF712F-A712-472A-A99F-C8BBEE68E95E}" dt="2022-10-24T15:31:28.612" v="4405"/>
          <ac:grpSpMkLst>
            <pc:docMk/>
            <pc:sldMk cId="4209821357" sldId="265"/>
            <ac:grpSpMk id="9" creationId="{BEEDF014-7829-0286-4F1F-0DF5DB56146F}"/>
          </ac:grpSpMkLst>
        </pc:grpChg>
        <pc:grpChg chg="del mod">
          <ac:chgData name="Hadi Aghazadeh Kohneh Shahri" userId="b00fc067-4288-4d72-a1a2-55316581d833" providerId="ADAL" clId="{66EF712F-A712-472A-A99F-C8BBEE68E95E}" dt="2022-10-24T15:31:30.025" v="4407"/>
          <ac:grpSpMkLst>
            <pc:docMk/>
            <pc:sldMk cId="4209821357" sldId="265"/>
            <ac:grpSpMk id="19" creationId="{2912342E-2D3C-E64B-37D3-557F085B0B19}"/>
          </ac:grpSpMkLst>
        </pc:grpChg>
        <pc:grpChg chg="mod">
          <ac:chgData name="Hadi Aghazadeh Kohneh Shahri" userId="b00fc067-4288-4d72-a1a2-55316581d833" providerId="ADAL" clId="{66EF712F-A712-472A-A99F-C8BBEE68E95E}" dt="2022-10-24T15:31:28.612" v="4405"/>
          <ac:grpSpMkLst>
            <pc:docMk/>
            <pc:sldMk cId="4209821357" sldId="265"/>
            <ac:grpSpMk id="20" creationId="{F2A01D6E-7011-5DA9-083E-DCBBD37EA015}"/>
          </ac:grpSpMkLst>
        </pc:grpChg>
        <pc:grpChg chg="mod">
          <ac:chgData name="Hadi Aghazadeh Kohneh Shahri" userId="b00fc067-4288-4d72-a1a2-55316581d833" providerId="ADAL" clId="{66EF712F-A712-472A-A99F-C8BBEE68E95E}" dt="2022-10-24T15:31:28.612" v="4405"/>
          <ac:grpSpMkLst>
            <pc:docMk/>
            <pc:sldMk cId="4209821357" sldId="265"/>
            <ac:grpSpMk id="21" creationId="{BEE3B165-E1E8-DF66-6474-5778AD42893F}"/>
          </ac:grpSpMkLst>
        </pc:grpChg>
        <pc:grpChg chg="mod">
          <ac:chgData name="Hadi Aghazadeh Kohneh Shahri" userId="b00fc067-4288-4d72-a1a2-55316581d833" providerId="ADAL" clId="{66EF712F-A712-472A-A99F-C8BBEE68E95E}" dt="2022-10-24T15:31:28.612" v="4405"/>
          <ac:grpSpMkLst>
            <pc:docMk/>
            <pc:sldMk cId="4209821357" sldId="265"/>
            <ac:grpSpMk id="22" creationId="{5A551413-6714-7F46-9F0D-81630FC97782}"/>
          </ac:grpSpMkLst>
        </pc:grpChg>
        <pc:grpChg chg="add del mod">
          <ac:chgData name="Hadi Aghazadeh Kohneh Shahri" userId="b00fc067-4288-4d72-a1a2-55316581d833" providerId="ADAL" clId="{66EF712F-A712-472A-A99F-C8BBEE68E95E}" dt="2022-10-24T15:31:34.918" v="4415"/>
          <ac:grpSpMkLst>
            <pc:docMk/>
            <pc:sldMk cId="4209821357" sldId="265"/>
            <ac:grpSpMk id="24" creationId="{0F85C545-1CC1-4127-8314-4413E0FA555F}"/>
          </ac:grpSpMkLst>
        </pc:grpChg>
        <pc:grpChg chg="mod">
          <ac:chgData name="Hadi Aghazadeh Kohneh Shahri" userId="b00fc067-4288-4d72-a1a2-55316581d833" providerId="ADAL" clId="{66EF712F-A712-472A-A99F-C8BBEE68E95E}" dt="2022-10-24T15:31:34.918" v="4415"/>
          <ac:grpSpMkLst>
            <pc:docMk/>
            <pc:sldMk cId="4209821357" sldId="265"/>
            <ac:grpSpMk id="30" creationId="{4448C164-07DB-D11E-EDAC-B5532F8046B4}"/>
          </ac:grpSpMkLst>
        </pc:grpChg>
        <pc:grpChg chg="mod">
          <ac:chgData name="Hadi Aghazadeh Kohneh Shahri" userId="b00fc067-4288-4d72-a1a2-55316581d833" providerId="ADAL" clId="{66EF712F-A712-472A-A99F-C8BBEE68E95E}" dt="2022-10-24T15:31:34.918" v="4415"/>
          <ac:grpSpMkLst>
            <pc:docMk/>
            <pc:sldMk cId="4209821357" sldId="265"/>
            <ac:grpSpMk id="31" creationId="{89E46FCC-D41C-F800-005C-0FD47A86E38E}"/>
          </ac:grpSpMkLst>
        </pc:grpChg>
        <pc:grpChg chg="mod">
          <ac:chgData name="Hadi Aghazadeh Kohneh Shahri" userId="b00fc067-4288-4d72-a1a2-55316581d833" providerId="ADAL" clId="{66EF712F-A712-472A-A99F-C8BBEE68E95E}" dt="2022-10-24T15:31:42.546" v="4428"/>
          <ac:grpSpMkLst>
            <pc:docMk/>
            <pc:sldMk cId="4209821357" sldId="265"/>
            <ac:grpSpMk id="43" creationId="{F3955B62-06C6-4C0F-CBF8-1CA729B6ED48}"/>
          </ac:grpSpMkLst>
        </pc:grpChg>
        <pc:grpChg chg="mod">
          <ac:chgData name="Hadi Aghazadeh Kohneh Shahri" userId="b00fc067-4288-4d72-a1a2-55316581d833" providerId="ADAL" clId="{66EF712F-A712-472A-A99F-C8BBEE68E95E}" dt="2022-10-24T15:31:46.831" v="4433"/>
          <ac:grpSpMkLst>
            <pc:docMk/>
            <pc:sldMk cId="4209821357" sldId="265"/>
            <ac:grpSpMk id="48" creationId="{A2A67EC6-2D11-0810-4394-1EC96263CF48}"/>
          </ac:grpSpMkLst>
        </pc:grpChg>
        <pc:grpChg chg="del mod">
          <ac:chgData name="Hadi Aghazadeh Kohneh Shahri" userId="b00fc067-4288-4d72-a1a2-55316581d833" providerId="ADAL" clId="{66EF712F-A712-472A-A99F-C8BBEE68E95E}" dt="2022-10-24T15:31:50.667" v="4442"/>
          <ac:grpSpMkLst>
            <pc:docMk/>
            <pc:sldMk cId="4209821357" sldId="265"/>
            <ac:grpSpMk id="54" creationId="{92C3F22D-3D0B-26DF-BE83-D4DF0CCC587D}"/>
          </ac:grpSpMkLst>
        </pc:grpChg>
        <pc:grpChg chg="del mod">
          <ac:chgData name="Hadi Aghazadeh Kohneh Shahri" userId="b00fc067-4288-4d72-a1a2-55316581d833" providerId="ADAL" clId="{66EF712F-A712-472A-A99F-C8BBEE68E95E}" dt="2022-10-24T15:31:53.685" v="4448"/>
          <ac:grpSpMkLst>
            <pc:docMk/>
            <pc:sldMk cId="4209821357" sldId="265"/>
            <ac:grpSpMk id="57" creationId="{247F2543-159D-4E75-1721-2320960E9598}"/>
          </ac:grpSpMkLst>
        </pc:grpChg>
        <pc:grpChg chg="mod">
          <ac:chgData name="Hadi Aghazadeh Kohneh Shahri" userId="b00fc067-4288-4d72-a1a2-55316581d833" providerId="ADAL" clId="{66EF712F-A712-472A-A99F-C8BBEE68E95E}" dt="2022-10-24T15:31:53.685" v="4448"/>
          <ac:grpSpMkLst>
            <pc:docMk/>
            <pc:sldMk cId="4209821357" sldId="265"/>
            <ac:grpSpMk id="63" creationId="{E5F08795-E9A7-A02A-3AB4-D1D12E91A58E}"/>
          </ac:grpSpMkLst>
        </pc:grpChg>
        <pc:grpChg chg="mod">
          <ac:chgData name="Hadi Aghazadeh Kohneh Shahri" userId="b00fc067-4288-4d72-a1a2-55316581d833" providerId="ADAL" clId="{66EF712F-A712-472A-A99F-C8BBEE68E95E}" dt="2022-10-24T15:32:41.465" v="4456"/>
          <ac:grpSpMkLst>
            <pc:docMk/>
            <pc:sldMk cId="4209821357" sldId="265"/>
            <ac:grpSpMk id="71" creationId="{38FA9501-8A48-2938-CF4D-B44AB21EF8FD}"/>
          </ac:grpSpMkLst>
        </pc:grpChg>
        <pc:grpChg chg="mod">
          <ac:chgData name="Hadi Aghazadeh Kohneh Shahri" userId="b00fc067-4288-4d72-a1a2-55316581d833" providerId="ADAL" clId="{66EF712F-A712-472A-A99F-C8BBEE68E95E}" dt="2022-10-24T15:32:41.465" v="4456"/>
          <ac:grpSpMkLst>
            <pc:docMk/>
            <pc:sldMk cId="4209821357" sldId="265"/>
            <ac:grpSpMk id="72" creationId="{26803AB9-1C8A-3E76-FB9D-29E764FBAB06}"/>
          </ac:grpSpMkLst>
        </pc:grpChg>
        <pc:grpChg chg="mod">
          <ac:chgData name="Hadi Aghazadeh Kohneh Shahri" userId="b00fc067-4288-4d72-a1a2-55316581d833" providerId="ADAL" clId="{66EF712F-A712-472A-A99F-C8BBEE68E95E}" dt="2022-10-24T15:32:41.465" v="4456"/>
          <ac:grpSpMkLst>
            <pc:docMk/>
            <pc:sldMk cId="4209821357" sldId="265"/>
            <ac:grpSpMk id="73" creationId="{68890176-7B04-947C-EE94-3BF231F80C1D}"/>
          </ac:grpSpMkLst>
        </pc:grpChg>
        <pc:grpChg chg="mod">
          <ac:chgData name="Hadi Aghazadeh Kohneh Shahri" userId="b00fc067-4288-4d72-a1a2-55316581d833" providerId="ADAL" clId="{66EF712F-A712-472A-A99F-C8BBEE68E95E}" dt="2022-10-24T15:32:45.382" v="4462"/>
          <ac:grpSpMkLst>
            <pc:docMk/>
            <pc:sldMk cId="4209821357" sldId="265"/>
            <ac:grpSpMk id="79" creationId="{9EC1739B-ECBD-74DD-6793-5DC2551091C1}"/>
          </ac:grpSpMkLst>
        </pc:grpChg>
        <pc:grpChg chg="mod">
          <ac:chgData name="Hadi Aghazadeh Kohneh Shahri" userId="b00fc067-4288-4d72-a1a2-55316581d833" providerId="ADAL" clId="{66EF712F-A712-472A-A99F-C8BBEE68E95E}" dt="2022-10-24T15:32:45.382" v="4462"/>
          <ac:grpSpMkLst>
            <pc:docMk/>
            <pc:sldMk cId="4209821357" sldId="265"/>
            <ac:grpSpMk id="80" creationId="{15EA0652-5472-449E-F883-36B7D854DEDA}"/>
          </ac:grpSpMkLst>
        </pc:grpChg>
        <pc:grpChg chg="del mod">
          <ac:chgData name="Hadi Aghazadeh Kohneh Shahri" userId="b00fc067-4288-4d72-a1a2-55316581d833" providerId="ADAL" clId="{66EF712F-A712-472A-A99F-C8BBEE68E95E}" dt="2022-10-24T15:34:13.980" v="4490"/>
          <ac:grpSpMkLst>
            <pc:docMk/>
            <pc:sldMk cId="4209821357" sldId="265"/>
            <ac:grpSpMk id="91" creationId="{426CED79-A461-2FA0-5717-826576053080}"/>
          </ac:grpSpMkLst>
        </pc:grpChg>
        <pc:grpChg chg="del mod">
          <ac:chgData name="Hadi Aghazadeh Kohneh Shahri" userId="b00fc067-4288-4d72-a1a2-55316581d833" providerId="ADAL" clId="{66EF712F-A712-472A-A99F-C8BBEE68E95E}" dt="2022-10-24T15:34:13.980" v="4490"/>
          <ac:grpSpMkLst>
            <pc:docMk/>
            <pc:sldMk cId="4209821357" sldId="265"/>
            <ac:grpSpMk id="92" creationId="{559C6605-6924-8EDB-DF84-EB9F3ADB2CDE}"/>
          </ac:grpSpMkLst>
        </pc:grpChg>
        <pc:grpChg chg="del mod">
          <ac:chgData name="Hadi Aghazadeh Kohneh Shahri" userId="b00fc067-4288-4d72-a1a2-55316581d833" providerId="ADAL" clId="{66EF712F-A712-472A-A99F-C8BBEE68E95E}" dt="2022-10-24T15:34:13.980" v="4490"/>
          <ac:grpSpMkLst>
            <pc:docMk/>
            <pc:sldMk cId="4209821357" sldId="265"/>
            <ac:grpSpMk id="98" creationId="{F18B178A-554F-DF1F-E531-C6F754EE342F}"/>
          </ac:grpSpMkLst>
        </pc:grpChg>
        <pc:grpChg chg="mod">
          <ac:chgData name="Hadi Aghazadeh Kohneh Shahri" userId="b00fc067-4288-4d72-a1a2-55316581d833" providerId="ADAL" clId="{66EF712F-A712-472A-A99F-C8BBEE68E95E}" dt="2022-10-24T15:34:13.980" v="4490"/>
          <ac:grpSpMkLst>
            <pc:docMk/>
            <pc:sldMk cId="4209821357" sldId="265"/>
            <ac:grpSpMk id="108" creationId="{63C3A9BB-7A81-1E61-B463-E017082E1325}"/>
          </ac:grpSpMkLst>
        </pc:grpChg>
        <pc:grpChg chg="mod">
          <ac:chgData name="Hadi Aghazadeh Kohneh Shahri" userId="b00fc067-4288-4d72-a1a2-55316581d833" providerId="ADAL" clId="{66EF712F-A712-472A-A99F-C8BBEE68E95E}" dt="2022-10-24T15:34:21.138" v="4499"/>
          <ac:grpSpMkLst>
            <pc:docMk/>
            <pc:sldMk cId="4209821357" sldId="265"/>
            <ac:grpSpMk id="117" creationId="{55472A27-15EA-D954-8E16-D8AAC6DFCDB2}"/>
          </ac:grpSpMkLst>
        </pc:grpChg>
        <pc:grpChg chg="mod">
          <ac:chgData name="Hadi Aghazadeh Kohneh Shahri" userId="b00fc067-4288-4d72-a1a2-55316581d833" providerId="ADAL" clId="{66EF712F-A712-472A-A99F-C8BBEE68E95E}" dt="2022-10-24T15:34:21.138" v="4499"/>
          <ac:grpSpMkLst>
            <pc:docMk/>
            <pc:sldMk cId="4209821357" sldId="265"/>
            <ac:grpSpMk id="118" creationId="{BE7415C4-45F9-AF82-65EC-CED4F0A7FCAF}"/>
          </ac:grpSpMkLst>
        </pc:grpChg>
        <pc:grpChg chg="mod">
          <ac:chgData name="Hadi Aghazadeh Kohneh Shahri" userId="b00fc067-4288-4d72-a1a2-55316581d833" providerId="ADAL" clId="{66EF712F-A712-472A-A99F-C8BBEE68E95E}" dt="2022-10-24T15:35:00.418" v="4503"/>
          <ac:grpSpMkLst>
            <pc:docMk/>
            <pc:sldMk cId="4209821357" sldId="265"/>
            <ac:grpSpMk id="122" creationId="{3AF1D090-F3F5-9D3A-4BCD-1BC575F46826}"/>
          </ac:grpSpMkLst>
        </pc:grpChg>
        <pc:picChg chg="add mod">
          <ac:chgData name="Hadi Aghazadeh Kohneh Shahri" userId="b00fc067-4288-4d72-a1a2-55316581d833" providerId="ADAL" clId="{66EF712F-A712-472A-A99F-C8BBEE68E95E}" dt="2022-10-23T20:20:43.496" v="4201" actId="1076"/>
          <ac:picMkLst>
            <pc:docMk/>
            <pc:sldMk cId="4209821357" sldId="265"/>
            <ac:picMk id="8" creationId="{88680165-C4EA-CA8C-2104-E1633150F315}"/>
          </ac:picMkLst>
        </pc:picChg>
        <pc:inkChg chg="add mod">
          <ac:chgData name="Hadi Aghazadeh Kohneh Shahri" userId="b00fc067-4288-4d72-a1a2-55316581d833" providerId="ADAL" clId="{66EF712F-A712-472A-A99F-C8BBEE68E95E}" dt="2022-10-24T15:31:28.612" v="4405"/>
          <ac:inkMkLst>
            <pc:docMk/>
            <pc:sldMk cId="4209821357" sldId="265"/>
            <ac:inkMk id="3" creationId="{E580228B-6484-74AF-64A9-37BD858FB189}"/>
          </ac:inkMkLst>
        </pc:inkChg>
        <pc:inkChg chg="add mod">
          <ac:chgData name="Hadi Aghazadeh Kohneh Shahri" userId="b00fc067-4288-4d72-a1a2-55316581d833" providerId="ADAL" clId="{66EF712F-A712-472A-A99F-C8BBEE68E95E}" dt="2022-10-24T15:31:28.612" v="4405"/>
          <ac:inkMkLst>
            <pc:docMk/>
            <pc:sldMk cId="4209821357" sldId="265"/>
            <ac:inkMk id="5" creationId="{A0B09745-EDAE-CB90-1E03-4E21CC2D9F21}"/>
          </ac:inkMkLst>
        </pc:inkChg>
        <pc:inkChg chg="add del">
          <ac:chgData name="Hadi Aghazadeh Kohneh Shahri" userId="b00fc067-4288-4d72-a1a2-55316581d833" providerId="ADAL" clId="{66EF712F-A712-472A-A99F-C8BBEE68E95E}" dt="2022-10-23T18:58:42.098" v="3871" actId="21"/>
          <ac:inkMkLst>
            <pc:docMk/>
            <pc:sldMk cId="4209821357" sldId="265"/>
            <ac:inkMk id="5" creationId="{E74794AD-0199-A8DE-E911-EABE8BDE17BB}"/>
          </ac:inkMkLst>
        </pc:inkChg>
        <pc:inkChg chg="add mod">
          <ac:chgData name="Hadi Aghazadeh Kohneh Shahri" userId="b00fc067-4288-4d72-a1a2-55316581d833" providerId="ADAL" clId="{66EF712F-A712-472A-A99F-C8BBEE68E95E}" dt="2022-10-24T15:31:28.612" v="4405"/>
          <ac:inkMkLst>
            <pc:docMk/>
            <pc:sldMk cId="4209821357" sldId="265"/>
            <ac:inkMk id="6" creationId="{8A0DBCEE-79AC-F263-586C-9EC1B220BA2D}"/>
          </ac:inkMkLst>
        </pc:inkChg>
        <pc:inkChg chg="add mod">
          <ac:chgData name="Hadi Aghazadeh Kohneh Shahri" userId="b00fc067-4288-4d72-a1a2-55316581d833" providerId="ADAL" clId="{66EF712F-A712-472A-A99F-C8BBEE68E95E}" dt="2022-10-24T15:31:28.612" v="4405"/>
          <ac:inkMkLst>
            <pc:docMk/>
            <pc:sldMk cId="4209821357" sldId="265"/>
            <ac:inkMk id="7" creationId="{2353C603-D63C-66A3-56B2-0DE9DD342172}"/>
          </ac:inkMkLst>
        </pc:inkChg>
        <pc:inkChg chg="add mod">
          <ac:chgData name="Hadi Aghazadeh Kohneh Shahri" userId="b00fc067-4288-4d72-a1a2-55316581d833" providerId="ADAL" clId="{66EF712F-A712-472A-A99F-C8BBEE68E95E}" dt="2022-10-24T15:31:28.612" v="4405"/>
          <ac:inkMkLst>
            <pc:docMk/>
            <pc:sldMk cId="4209821357" sldId="265"/>
            <ac:inkMk id="10" creationId="{207570A4-6B31-4FB3-C794-C32FE425F956}"/>
          </ac:inkMkLst>
        </pc:inkChg>
        <pc:inkChg chg="add mod">
          <ac:chgData name="Hadi Aghazadeh Kohneh Shahri" userId="b00fc067-4288-4d72-a1a2-55316581d833" providerId="ADAL" clId="{66EF712F-A712-472A-A99F-C8BBEE68E95E}" dt="2022-10-24T15:31:28.612" v="4405"/>
          <ac:inkMkLst>
            <pc:docMk/>
            <pc:sldMk cId="4209821357" sldId="265"/>
            <ac:inkMk id="11" creationId="{A8B0B222-0135-749C-3616-9E2E308B2A4E}"/>
          </ac:inkMkLst>
        </pc:inkChg>
        <pc:inkChg chg="add mod">
          <ac:chgData name="Hadi Aghazadeh Kohneh Shahri" userId="b00fc067-4288-4d72-a1a2-55316581d833" providerId="ADAL" clId="{66EF712F-A712-472A-A99F-C8BBEE68E95E}" dt="2022-10-24T15:31:28.612" v="4405"/>
          <ac:inkMkLst>
            <pc:docMk/>
            <pc:sldMk cId="4209821357" sldId="265"/>
            <ac:inkMk id="12" creationId="{F15E409E-A7BA-949A-A573-74644F1B173F}"/>
          </ac:inkMkLst>
        </pc:inkChg>
        <pc:inkChg chg="add mod">
          <ac:chgData name="Hadi Aghazadeh Kohneh Shahri" userId="b00fc067-4288-4d72-a1a2-55316581d833" providerId="ADAL" clId="{66EF712F-A712-472A-A99F-C8BBEE68E95E}" dt="2022-10-24T15:31:28.612" v="4405"/>
          <ac:inkMkLst>
            <pc:docMk/>
            <pc:sldMk cId="4209821357" sldId="265"/>
            <ac:inkMk id="13" creationId="{64605974-440E-DBF5-9584-B88DB0CD5A41}"/>
          </ac:inkMkLst>
        </pc:inkChg>
        <pc:inkChg chg="add mod">
          <ac:chgData name="Hadi Aghazadeh Kohneh Shahri" userId="b00fc067-4288-4d72-a1a2-55316581d833" providerId="ADAL" clId="{66EF712F-A712-472A-A99F-C8BBEE68E95E}" dt="2022-10-24T15:31:28.612" v="4405"/>
          <ac:inkMkLst>
            <pc:docMk/>
            <pc:sldMk cId="4209821357" sldId="265"/>
            <ac:inkMk id="14" creationId="{8BBA1855-B92C-EC01-0D83-4E8115C1C425}"/>
          </ac:inkMkLst>
        </pc:inkChg>
        <pc:inkChg chg="add mod">
          <ac:chgData name="Hadi Aghazadeh Kohneh Shahri" userId="b00fc067-4288-4d72-a1a2-55316581d833" providerId="ADAL" clId="{66EF712F-A712-472A-A99F-C8BBEE68E95E}" dt="2022-10-24T15:31:34.918" v="4415"/>
          <ac:inkMkLst>
            <pc:docMk/>
            <pc:sldMk cId="4209821357" sldId="265"/>
            <ac:inkMk id="15" creationId="{3D780ED6-D06F-0620-4879-403EC5173BD8}"/>
          </ac:inkMkLst>
        </pc:inkChg>
        <pc:inkChg chg="add mod">
          <ac:chgData name="Hadi Aghazadeh Kohneh Shahri" userId="b00fc067-4288-4d72-a1a2-55316581d833" providerId="ADAL" clId="{66EF712F-A712-472A-A99F-C8BBEE68E95E}" dt="2022-10-24T15:31:34.918" v="4415"/>
          <ac:inkMkLst>
            <pc:docMk/>
            <pc:sldMk cId="4209821357" sldId="265"/>
            <ac:inkMk id="16" creationId="{698E8C1F-1DA1-873B-556A-5F48D203959C}"/>
          </ac:inkMkLst>
        </pc:inkChg>
        <pc:inkChg chg="add mod">
          <ac:chgData name="Hadi Aghazadeh Kohneh Shahri" userId="b00fc067-4288-4d72-a1a2-55316581d833" providerId="ADAL" clId="{66EF712F-A712-472A-A99F-C8BBEE68E95E}" dt="2022-10-24T15:31:34.918" v="4415"/>
          <ac:inkMkLst>
            <pc:docMk/>
            <pc:sldMk cId="4209821357" sldId="265"/>
            <ac:inkMk id="17" creationId="{18E645B5-54C9-D9BB-02F4-4B93C8F74F5C}"/>
          </ac:inkMkLst>
        </pc:inkChg>
        <pc:inkChg chg="add mod">
          <ac:chgData name="Hadi Aghazadeh Kohneh Shahri" userId="b00fc067-4288-4d72-a1a2-55316581d833" providerId="ADAL" clId="{66EF712F-A712-472A-A99F-C8BBEE68E95E}" dt="2022-10-24T15:31:34.918" v="4415"/>
          <ac:inkMkLst>
            <pc:docMk/>
            <pc:sldMk cId="4209821357" sldId="265"/>
            <ac:inkMk id="18" creationId="{AA6FF396-CE6F-B4DA-0FF6-F8E676B1B690}"/>
          </ac:inkMkLst>
        </pc:inkChg>
        <pc:inkChg chg="add mod">
          <ac:chgData name="Hadi Aghazadeh Kohneh Shahri" userId="b00fc067-4288-4d72-a1a2-55316581d833" providerId="ADAL" clId="{66EF712F-A712-472A-A99F-C8BBEE68E95E}" dt="2022-10-24T15:31:34.918" v="4415"/>
          <ac:inkMkLst>
            <pc:docMk/>
            <pc:sldMk cId="4209821357" sldId="265"/>
            <ac:inkMk id="23" creationId="{A33B5776-16C4-C300-6A7F-5BA575B603A8}"/>
          </ac:inkMkLst>
        </pc:inkChg>
        <pc:inkChg chg="add mod">
          <ac:chgData name="Hadi Aghazadeh Kohneh Shahri" userId="b00fc067-4288-4d72-a1a2-55316581d833" providerId="ADAL" clId="{66EF712F-A712-472A-A99F-C8BBEE68E95E}" dt="2022-10-24T15:31:34.918" v="4415"/>
          <ac:inkMkLst>
            <pc:docMk/>
            <pc:sldMk cId="4209821357" sldId="265"/>
            <ac:inkMk id="25" creationId="{91257967-5280-2817-AE28-C3132A66EBA8}"/>
          </ac:inkMkLst>
        </pc:inkChg>
        <pc:inkChg chg="add mod">
          <ac:chgData name="Hadi Aghazadeh Kohneh Shahri" userId="b00fc067-4288-4d72-a1a2-55316581d833" providerId="ADAL" clId="{66EF712F-A712-472A-A99F-C8BBEE68E95E}" dt="2022-10-24T15:31:34.918" v="4415"/>
          <ac:inkMkLst>
            <pc:docMk/>
            <pc:sldMk cId="4209821357" sldId="265"/>
            <ac:inkMk id="26" creationId="{05BE4D35-9A19-23D3-E603-4104EB250BE1}"/>
          </ac:inkMkLst>
        </pc:inkChg>
        <pc:inkChg chg="add mod">
          <ac:chgData name="Hadi Aghazadeh Kohneh Shahri" userId="b00fc067-4288-4d72-a1a2-55316581d833" providerId="ADAL" clId="{66EF712F-A712-472A-A99F-C8BBEE68E95E}" dt="2022-10-24T15:31:34.918" v="4415"/>
          <ac:inkMkLst>
            <pc:docMk/>
            <pc:sldMk cId="4209821357" sldId="265"/>
            <ac:inkMk id="27" creationId="{2EBB0353-6C25-169C-B9F1-C368CDB6AC8C}"/>
          </ac:inkMkLst>
        </pc:inkChg>
        <pc:inkChg chg="add del mod">
          <ac:chgData name="Hadi Aghazadeh Kohneh Shahri" userId="b00fc067-4288-4d72-a1a2-55316581d833" providerId="ADAL" clId="{66EF712F-A712-472A-A99F-C8BBEE68E95E}" dt="2022-10-24T15:31:35.222" v="4416" actId="9405"/>
          <ac:inkMkLst>
            <pc:docMk/>
            <pc:sldMk cId="4209821357" sldId="265"/>
            <ac:inkMk id="28" creationId="{0E4D06F1-250A-EF34-4E7E-2C2C80021FFA}"/>
          </ac:inkMkLst>
        </pc:inkChg>
        <pc:inkChg chg="add del mod">
          <ac:chgData name="Hadi Aghazadeh Kohneh Shahri" userId="b00fc067-4288-4d72-a1a2-55316581d833" providerId="ADAL" clId="{66EF712F-A712-472A-A99F-C8BBEE68E95E}" dt="2022-10-24T15:31:34.918" v="4415"/>
          <ac:inkMkLst>
            <pc:docMk/>
            <pc:sldMk cId="4209821357" sldId="265"/>
            <ac:inkMk id="29" creationId="{8278BA95-AF37-62C0-A3EB-F7001A466805}"/>
          </ac:inkMkLst>
        </pc:inkChg>
        <pc:inkChg chg="add">
          <ac:chgData name="Hadi Aghazadeh Kohneh Shahri" userId="b00fc067-4288-4d72-a1a2-55316581d833" providerId="ADAL" clId="{66EF712F-A712-472A-A99F-C8BBEE68E95E}" dt="2022-10-24T15:31:35.889" v="4417" actId="9405"/>
          <ac:inkMkLst>
            <pc:docMk/>
            <pc:sldMk cId="4209821357" sldId="265"/>
            <ac:inkMk id="32" creationId="{89078444-9285-9E4B-3290-938573F0FEB6}"/>
          </ac:inkMkLst>
        </pc:inkChg>
        <pc:inkChg chg="add">
          <ac:chgData name="Hadi Aghazadeh Kohneh Shahri" userId="b00fc067-4288-4d72-a1a2-55316581d833" providerId="ADAL" clId="{66EF712F-A712-472A-A99F-C8BBEE68E95E}" dt="2022-10-24T15:31:36.819" v="4418" actId="9405"/>
          <ac:inkMkLst>
            <pc:docMk/>
            <pc:sldMk cId="4209821357" sldId="265"/>
            <ac:inkMk id="33" creationId="{6B37F915-F628-962D-59A5-704301A24537}"/>
          </ac:inkMkLst>
        </pc:inkChg>
        <pc:inkChg chg="add mod">
          <ac:chgData name="Hadi Aghazadeh Kohneh Shahri" userId="b00fc067-4288-4d72-a1a2-55316581d833" providerId="ADAL" clId="{66EF712F-A712-472A-A99F-C8BBEE68E95E}" dt="2022-10-24T15:31:42.546" v="4428"/>
          <ac:inkMkLst>
            <pc:docMk/>
            <pc:sldMk cId="4209821357" sldId="265"/>
            <ac:inkMk id="34" creationId="{B26AA044-ACA3-30DE-45A7-D38DA1704C06}"/>
          </ac:inkMkLst>
        </pc:inkChg>
        <pc:inkChg chg="add mod">
          <ac:chgData name="Hadi Aghazadeh Kohneh Shahri" userId="b00fc067-4288-4d72-a1a2-55316581d833" providerId="ADAL" clId="{66EF712F-A712-472A-A99F-C8BBEE68E95E}" dt="2022-10-24T15:31:42.546" v="4428"/>
          <ac:inkMkLst>
            <pc:docMk/>
            <pc:sldMk cId="4209821357" sldId="265"/>
            <ac:inkMk id="35" creationId="{90A1194C-4DB8-CAD6-7851-0237D923F7E0}"/>
          </ac:inkMkLst>
        </pc:inkChg>
        <pc:inkChg chg="add mod">
          <ac:chgData name="Hadi Aghazadeh Kohneh Shahri" userId="b00fc067-4288-4d72-a1a2-55316581d833" providerId="ADAL" clId="{66EF712F-A712-472A-A99F-C8BBEE68E95E}" dt="2022-10-24T15:31:42.546" v="4428"/>
          <ac:inkMkLst>
            <pc:docMk/>
            <pc:sldMk cId="4209821357" sldId="265"/>
            <ac:inkMk id="36" creationId="{6B543737-8923-C634-A018-6DA80CA3E752}"/>
          </ac:inkMkLst>
        </pc:inkChg>
        <pc:inkChg chg="add mod">
          <ac:chgData name="Hadi Aghazadeh Kohneh Shahri" userId="b00fc067-4288-4d72-a1a2-55316581d833" providerId="ADAL" clId="{66EF712F-A712-472A-A99F-C8BBEE68E95E}" dt="2022-10-24T15:31:42.546" v="4428"/>
          <ac:inkMkLst>
            <pc:docMk/>
            <pc:sldMk cId="4209821357" sldId="265"/>
            <ac:inkMk id="37" creationId="{3EB34142-4981-66FB-2D97-EA3092764771}"/>
          </ac:inkMkLst>
        </pc:inkChg>
        <pc:inkChg chg="add mod">
          <ac:chgData name="Hadi Aghazadeh Kohneh Shahri" userId="b00fc067-4288-4d72-a1a2-55316581d833" providerId="ADAL" clId="{66EF712F-A712-472A-A99F-C8BBEE68E95E}" dt="2022-10-24T15:31:42.546" v="4428"/>
          <ac:inkMkLst>
            <pc:docMk/>
            <pc:sldMk cId="4209821357" sldId="265"/>
            <ac:inkMk id="38" creationId="{3D6F2069-8109-6DD4-EA1A-25491C5AC29C}"/>
          </ac:inkMkLst>
        </pc:inkChg>
        <pc:inkChg chg="add mod">
          <ac:chgData name="Hadi Aghazadeh Kohneh Shahri" userId="b00fc067-4288-4d72-a1a2-55316581d833" providerId="ADAL" clId="{66EF712F-A712-472A-A99F-C8BBEE68E95E}" dt="2022-10-24T15:31:42.546" v="4428"/>
          <ac:inkMkLst>
            <pc:docMk/>
            <pc:sldMk cId="4209821357" sldId="265"/>
            <ac:inkMk id="39" creationId="{44A46B74-967D-9207-E4B8-D1667084C069}"/>
          </ac:inkMkLst>
        </pc:inkChg>
        <pc:inkChg chg="add mod">
          <ac:chgData name="Hadi Aghazadeh Kohneh Shahri" userId="b00fc067-4288-4d72-a1a2-55316581d833" providerId="ADAL" clId="{66EF712F-A712-472A-A99F-C8BBEE68E95E}" dt="2022-10-24T15:31:42.546" v="4428"/>
          <ac:inkMkLst>
            <pc:docMk/>
            <pc:sldMk cId="4209821357" sldId="265"/>
            <ac:inkMk id="40" creationId="{13A4423E-7B26-BBB5-B148-0FB72FA1632C}"/>
          </ac:inkMkLst>
        </pc:inkChg>
        <pc:inkChg chg="add mod">
          <ac:chgData name="Hadi Aghazadeh Kohneh Shahri" userId="b00fc067-4288-4d72-a1a2-55316581d833" providerId="ADAL" clId="{66EF712F-A712-472A-A99F-C8BBEE68E95E}" dt="2022-10-24T15:31:42.546" v="4428"/>
          <ac:inkMkLst>
            <pc:docMk/>
            <pc:sldMk cId="4209821357" sldId="265"/>
            <ac:inkMk id="41" creationId="{FCC86246-F016-9B9C-9BC5-EFA5D016C543}"/>
          </ac:inkMkLst>
        </pc:inkChg>
        <pc:inkChg chg="add">
          <ac:chgData name="Hadi Aghazadeh Kohneh Shahri" userId="b00fc067-4288-4d72-a1a2-55316581d833" providerId="ADAL" clId="{66EF712F-A712-472A-A99F-C8BBEE68E95E}" dt="2022-10-24T15:31:41.979" v="4427" actId="9405"/>
          <ac:inkMkLst>
            <pc:docMk/>
            <pc:sldMk cId="4209821357" sldId="265"/>
            <ac:inkMk id="42" creationId="{392C0118-7A36-EBEF-22FE-3D217B5A245E}"/>
          </ac:inkMkLst>
        </pc:inkChg>
        <pc:inkChg chg="add mod">
          <ac:chgData name="Hadi Aghazadeh Kohneh Shahri" userId="b00fc067-4288-4d72-a1a2-55316581d833" providerId="ADAL" clId="{66EF712F-A712-472A-A99F-C8BBEE68E95E}" dt="2022-10-24T15:31:46.831" v="4433"/>
          <ac:inkMkLst>
            <pc:docMk/>
            <pc:sldMk cId="4209821357" sldId="265"/>
            <ac:inkMk id="44" creationId="{913BCEA8-A1C1-37D1-09CA-DBC8B13DAE82}"/>
          </ac:inkMkLst>
        </pc:inkChg>
        <pc:inkChg chg="add mod">
          <ac:chgData name="Hadi Aghazadeh Kohneh Shahri" userId="b00fc067-4288-4d72-a1a2-55316581d833" providerId="ADAL" clId="{66EF712F-A712-472A-A99F-C8BBEE68E95E}" dt="2022-10-24T15:31:46.831" v="4433"/>
          <ac:inkMkLst>
            <pc:docMk/>
            <pc:sldMk cId="4209821357" sldId="265"/>
            <ac:inkMk id="45" creationId="{FB8FB717-CECF-F6E0-877B-5D4E235FFA69}"/>
          </ac:inkMkLst>
        </pc:inkChg>
        <pc:inkChg chg="add mod">
          <ac:chgData name="Hadi Aghazadeh Kohneh Shahri" userId="b00fc067-4288-4d72-a1a2-55316581d833" providerId="ADAL" clId="{66EF712F-A712-472A-A99F-C8BBEE68E95E}" dt="2022-10-24T15:31:46.831" v="4433"/>
          <ac:inkMkLst>
            <pc:docMk/>
            <pc:sldMk cId="4209821357" sldId="265"/>
            <ac:inkMk id="46" creationId="{50D7A4C3-AD78-D59C-4FED-6B3603EF08E6}"/>
          </ac:inkMkLst>
        </pc:inkChg>
        <pc:inkChg chg="add mod">
          <ac:chgData name="Hadi Aghazadeh Kohneh Shahri" userId="b00fc067-4288-4d72-a1a2-55316581d833" providerId="ADAL" clId="{66EF712F-A712-472A-A99F-C8BBEE68E95E}" dt="2022-10-24T15:31:46.831" v="4433"/>
          <ac:inkMkLst>
            <pc:docMk/>
            <pc:sldMk cId="4209821357" sldId="265"/>
            <ac:inkMk id="47" creationId="{CA6BFFD7-36F1-EBEB-2A4C-DCD7E5EBB191}"/>
          </ac:inkMkLst>
        </pc:inkChg>
        <pc:inkChg chg="add mod">
          <ac:chgData name="Hadi Aghazadeh Kohneh Shahri" userId="b00fc067-4288-4d72-a1a2-55316581d833" providerId="ADAL" clId="{66EF712F-A712-472A-A99F-C8BBEE68E95E}" dt="2022-10-24T15:31:53.685" v="4448"/>
          <ac:inkMkLst>
            <pc:docMk/>
            <pc:sldMk cId="4209821357" sldId="265"/>
            <ac:inkMk id="49" creationId="{0184AFC5-E69C-93BA-85EB-E9373CA02E70}"/>
          </ac:inkMkLst>
        </pc:inkChg>
        <pc:inkChg chg="add mod">
          <ac:chgData name="Hadi Aghazadeh Kohneh Shahri" userId="b00fc067-4288-4d72-a1a2-55316581d833" providerId="ADAL" clId="{66EF712F-A712-472A-A99F-C8BBEE68E95E}" dt="2022-10-24T15:31:53.685" v="4448"/>
          <ac:inkMkLst>
            <pc:docMk/>
            <pc:sldMk cId="4209821357" sldId="265"/>
            <ac:inkMk id="50" creationId="{E161E155-FECE-5C06-9497-EC2089736E9F}"/>
          </ac:inkMkLst>
        </pc:inkChg>
        <pc:inkChg chg="add mod">
          <ac:chgData name="Hadi Aghazadeh Kohneh Shahri" userId="b00fc067-4288-4d72-a1a2-55316581d833" providerId="ADAL" clId="{66EF712F-A712-472A-A99F-C8BBEE68E95E}" dt="2022-10-24T15:31:53.685" v="4448"/>
          <ac:inkMkLst>
            <pc:docMk/>
            <pc:sldMk cId="4209821357" sldId="265"/>
            <ac:inkMk id="51" creationId="{27C8343D-1D12-6931-9895-66F56E2B1434}"/>
          </ac:inkMkLst>
        </pc:inkChg>
        <pc:inkChg chg="add mod">
          <ac:chgData name="Hadi Aghazadeh Kohneh Shahri" userId="b00fc067-4288-4d72-a1a2-55316581d833" providerId="ADAL" clId="{66EF712F-A712-472A-A99F-C8BBEE68E95E}" dt="2022-10-24T15:31:53.685" v="4448"/>
          <ac:inkMkLst>
            <pc:docMk/>
            <pc:sldMk cId="4209821357" sldId="265"/>
            <ac:inkMk id="52" creationId="{964A876A-1A7D-8958-35E4-8F47B7DA43EC}"/>
          </ac:inkMkLst>
        </pc:inkChg>
        <pc:inkChg chg="add mod">
          <ac:chgData name="Hadi Aghazadeh Kohneh Shahri" userId="b00fc067-4288-4d72-a1a2-55316581d833" providerId="ADAL" clId="{66EF712F-A712-472A-A99F-C8BBEE68E95E}" dt="2022-10-24T15:31:53.685" v="4448"/>
          <ac:inkMkLst>
            <pc:docMk/>
            <pc:sldMk cId="4209821357" sldId="265"/>
            <ac:inkMk id="53" creationId="{58473429-6BE5-3506-2121-90007FB080C1}"/>
          </ac:inkMkLst>
        </pc:inkChg>
        <pc:inkChg chg="add mod">
          <ac:chgData name="Hadi Aghazadeh Kohneh Shahri" userId="b00fc067-4288-4d72-a1a2-55316581d833" providerId="ADAL" clId="{66EF712F-A712-472A-A99F-C8BBEE68E95E}" dt="2022-10-24T15:31:53.685" v="4448"/>
          <ac:inkMkLst>
            <pc:docMk/>
            <pc:sldMk cId="4209821357" sldId="265"/>
            <ac:inkMk id="55" creationId="{24CE86EE-115D-0956-4BBF-264581B4BA60}"/>
          </ac:inkMkLst>
        </pc:inkChg>
        <pc:inkChg chg="add mod">
          <ac:chgData name="Hadi Aghazadeh Kohneh Shahri" userId="b00fc067-4288-4d72-a1a2-55316581d833" providerId="ADAL" clId="{66EF712F-A712-472A-A99F-C8BBEE68E95E}" dt="2022-10-24T15:31:53.685" v="4448"/>
          <ac:inkMkLst>
            <pc:docMk/>
            <pc:sldMk cId="4209821357" sldId="265"/>
            <ac:inkMk id="56" creationId="{5F4888DA-6AA6-F508-68CC-2DB134F4540F}"/>
          </ac:inkMkLst>
        </pc:inkChg>
        <pc:inkChg chg="add mod">
          <ac:chgData name="Hadi Aghazadeh Kohneh Shahri" userId="b00fc067-4288-4d72-a1a2-55316581d833" providerId="ADAL" clId="{66EF712F-A712-472A-A99F-C8BBEE68E95E}" dt="2022-10-24T15:31:53.685" v="4448"/>
          <ac:inkMkLst>
            <pc:docMk/>
            <pc:sldMk cId="4209821357" sldId="265"/>
            <ac:inkMk id="58" creationId="{914F7CB3-9F65-24CD-8C6F-89DEE5F6240B}"/>
          </ac:inkMkLst>
        </pc:inkChg>
        <pc:inkChg chg="add mod">
          <ac:chgData name="Hadi Aghazadeh Kohneh Shahri" userId="b00fc067-4288-4d72-a1a2-55316581d833" providerId="ADAL" clId="{66EF712F-A712-472A-A99F-C8BBEE68E95E}" dt="2022-10-24T15:31:53.685" v="4448"/>
          <ac:inkMkLst>
            <pc:docMk/>
            <pc:sldMk cId="4209821357" sldId="265"/>
            <ac:inkMk id="59" creationId="{927FCBA0-A537-EE8F-54EA-F1545D503487}"/>
          </ac:inkMkLst>
        </pc:inkChg>
        <pc:inkChg chg="add mod">
          <ac:chgData name="Hadi Aghazadeh Kohneh Shahri" userId="b00fc067-4288-4d72-a1a2-55316581d833" providerId="ADAL" clId="{66EF712F-A712-472A-A99F-C8BBEE68E95E}" dt="2022-10-24T15:31:53.685" v="4448"/>
          <ac:inkMkLst>
            <pc:docMk/>
            <pc:sldMk cId="4209821357" sldId="265"/>
            <ac:inkMk id="60" creationId="{633539FE-D4C9-04A2-2C99-35AB7CC9234E}"/>
          </ac:inkMkLst>
        </pc:inkChg>
        <pc:inkChg chg="add mod">
          <ac:chgData name="Hadi Aghazadeh Kohneh Shahri" userId="b00fc067-4288-4d72-a1a2-55316581d833" providerId="ADAL" clId="{66EF712F-A712-472A-A99F-C8BBEE68E95E}" dt="2022-10-24T15:31:53.685" v="4448"/>
          <ac:inkMkLst>
            <pc:docMk/>
            <pc:sldMk cId="4209821357" sldId="265"/>
            <ac:inkMk id="61" creationId="{CC4686E8-12A4-32D4-3FE4-0A280D1B8896}"/>
          </ac:inkMkLst>
        </pc:inkChg>
        <pc:inkChg chg="add mod">
          <ac:chgData name="Hadi Aghazadeh Kohneh Shahri" userId="b00fc067-4288-4d72-a1a2-55316581d833" providerId="ADAL" clId="{66EF712F-A712-472A-A99F-C8BBEE68E95E}" dt="2022-10-24T15:31:53.685" v="4448"/>
          <ac:inkMkLst>
            <pc:docMk/>
            <pc:sldMk cId="4209821357" sldId="265"/>
            <ac:inkMk id="62" creationId="{20672BD6-0030-47B1-A098-F25A5A0AA22B}"/>
          </ac:inkMkLst>
        </pc:inkChg>
        <pc:inkChg chg="add">
          <ac:chgData name="Hadi Aghazadeh Kohneh Shahri" userId="b00fc067-4288-4d72-a1a2-55316581d833" providerId="ADAL" clId="{66EF712F-A712-472A-A99F-C8BBEE68E95E}" dt="2022-10-24T15:32:14.040" v="4449" actId="9405"/>
          <ac:inkMkLst>
            <pc:docMk/>
            <pc:sldMk cId="4209821357" sldId="265"/>
            <ac:inkMk id="64" creationId="{E95826F8-132F-7765-1820-91AC6771A2A0}"/>
          </ac:inkMkLst>
        </pc:inkChg>
        <pc:inkChg chg="add mod">
          <ac:chgData name="Hadi Aghazadeh Kohneh Shahri" userId="b00fc067-4288-4d72-a1a2-55316581d833" providerId="ADAL" clId="{66EF712F-A712-472A-A99F-C8BBEE68E95E}" dt="2022-10-24T15:32:41.465" v="4456"/>
          <ac:inkMkLst>
            <pc:docMk/>
            <pc:sldMk cId="4209821357" sldId="265"/>
            <ac:inkMk id="65" creationId="{51856B9C-A112-8328-4181-10BFC0039C5A}"/>
          </ac:inkMkLst>
        </pc:inkChg>
        <pc:inkChg chg="add mod">
          <ac:chgData name="Hadi Aghazadeh Kohneh Shahri" userId="b00fc067-4288-4d72-a1a2-55316581d833" providerId="ADAL" clId="{66EF712F-A712-472A-A99F-C8BBEE68E95E}" dt="2022-10-24T15:32:41.465" v="4456"/>
          <ac:inkMkLst>
            <pc:docMk/>
            <pc:sldMk cId="4209821357" sldId="265"/>
            <ac:inkMk id="66" creationId="{CCDAD95D-0B70-549C-CA5C-78D36BBD5C74}"/>
          </ac:inkMkLst>
        </pc:inkChg>
        <pc:inkChg chg="add mod">
          <ac:chgData name="Hadi Aghazadeh Kohneh Shahri" userId="b00fc067-4288-4d72-a1a2-55316581d833" providerId="ADAL" clId="{66EF712F-A712-472A-A99F-C8BBEE68E95E}" dt="2022-10-24T15:32:41.465" v="4456"/>
          <ac:inkMkLst>
            <pc:docMk/>
            <pc:sldMk cId="4209821357" sldId="265"/>
            <ac:inkMk id="67" creationId="{47DDAEA8-4BA9-E3A2-868B-EB579038CC38}"/>
          </ac:inkMkLst>
        </pc:inkChg>
        <pc:inkChg chg="add mod">
          <ac:chgData name="Hadi Aghazadeh Kohneh Shahri" userId="b00fc067-4288-4d72-a1a2-55316581d833" providerId="ADAL" clId="{66EF712F-A712-472A-A99F-C8BBEE68E95E}" dt="2022-10-24T15:32:41.465" v="4456"/>
          <ac:inkMkLst>
            <pc:docMk/>
            <pc:sldMk cId="4209821357" sldId="265"/>
            <ac:inkMk id="68" creationId="{AA62BCAF-4DF7-7CA3-B284-734FBFEF6363}"/>
          </ac:inkMkLst>
        </pc:inkChg>
        <pc:inkChg chg="add mod">
          <ac:chgData name="Hadi Aghazadeh Kohneh Shahri" userId="b00fc067-4288-4d72-a1a2-55316581d833" providerId="ADAL" clId="{66EF712F-A712-472A-A99F-C8BBEE68E95E}" dt="2022-10-24T15:32:41.465" v="4456"/>
          <ac:inkMkLst>
            <pc:docMk/>
            <pc:sldMk cId="4209821357" sldId="265"/>
            <ac:inkMk id="69" creationId="{8B76695A-1491-2FB8-3843-B26DA998E473}"/>
          </ac:inkMkLst>
        </pc:inkChg>
        <pc:inkChg chg="add mod">
          <ac:chgData name="Hadi Aghazadeh Kohneh Shahri" userId="b00fc067-4288-4d72-a1a2-55316581d833" providerId="ADAL" clId="{66EF712F-A712-472A-A99F-C8BBEE68E95E}" dt="2022-10-24T15:32:41.465" v="4456"/>
          <ac:inkMkLst>
            <pc:docMk/>
            <pc:sldMk cId="4209821357" sldId="265"/>
            <ac:inkMk id="70" creationId="{F8267B98-EE5C-B123-1A59-5A79C7723100}"/>
          </ac:inkMkLst>
        </pc:inkChg>
        <pc:inkChg chg="add mod">
          <ac:chgData name="Hadi Aghazadeh Kohneh Shahri" userId="b00fc067-4288-4d72-a1a2-55316581d833" providerId="ADAL" clId="{66EF712F-A712-472A-A99F-C8BBEE68E95E}" dt="2022-10-24T15:32:45.382" v="4462"/>
          <ac:inkMkLst>
            <pc:docMk/>
            <pc:sldMk cId="4209821357" sldId="265"/>
            <ac:inkMk id="74" creationId="{5904AE1B-2C0A-3585-17A7-614ED1A1D07F}"/>
          </ac:inkMkLst>
        </pc:inkChg>
        <pc:inkChg chg="add mod">
          <ac:chgData name="Hadi Aghazadeh Kohneh Shahri" userId="b00fc067-4288-4d72-a1a2-55316581d833" providerId="ADAL" clId="{66EF712F-A712-472A-A99F-C8BBEE68E95E}" dt="2022-10-24T15:32:45.382" v="4462"/>
          <ac:inkMkLst>
            <pc:docMk/>
            <pc:sldMk cId="4209821357" sldId="265"/>
            <ac:inkMk id="75" creationId="{733F4165-A6D6-C65A-9C0D-C3EA59D90B03}"/>
          </ac:inkMkLst>
        </pc:inkChg>
        <pc:inkChg chg="add mod">
          <ac:chgData name="Hadi Aghazadeh Kohneh Shahri" userId="b00fc067-4288-4d72-a1a2-55316581d833" providerId="ADAL" clId="{66EF712F-A712-472A-A99F-C8BBEE68E95E}" dt="2022-10-24T15:32:45.382" v="4462"/>
          <ac:inkMkLst>
            <pc:docMk/>
            <pc:sldMk cId="4209821357" sldId="265"/>
            <ac:inkMk id="76" creationId="{C8E19C92-3C4A-8A34-274B-2CD60FD4FFDD}"/>
          </ac:inkMkLst>
        </pc:inkChg>
        <pc:inkChg chg="add mod">
          <ac:chgData name="Hadi Aghazadeh Kohneh Shahri" userId="b00fc067-4288-4d72-a1a2-55316581d833" providerId="ADAL" clId="{66EF712F-A712-472A-A99F-C8BBEE68E95E}" dt="2022-10-24T15:32:45.382" v="4462"/>
          <ac:inkMkLst>
            <pc:docMk/>
            <pc:sldMk cId="4209821357" sldId="265"/>
            <ac:inkMk id="77" creationId="{30ABB3A5-3DB6-19A5-B29C-3180AE246C71}"/>
          </ac:inkMkLst>
        </pc:inkChg>
        <pc:inkChg chg="add mod">
          <ac:chgData name="Hadi Aghazadeh Kohneh Shahri" userId="b00fc067-4288-4d72-a1a2-55316581d833" providerId="ADAL" clId="{66EF712F-A712-472A-A99F-C8BBEE68E95E}" dt="2022-10-24T15:32:45.382" v="4462"/>
          <ac:inkMkLst>
            <pc:docMk/>
            <pc:sldMk cId="4209821357" sldId="265"/>
            <ac:inkMk id="78" creationId="{A02FF254-A802-6D87-0F2D-738A10FCC32E}"/>
          </ac:inkMkLst>
        </pc:inkChg>
        <pc:inkChg chg="add mod">
          <ac:chgData name="Hadi Aghazadeh Kohneh Shahri" userId="b00fc067-4288-4d72-a1a2-55316581d833" providerId="ADAL" clId="{66EF712F-A712-472A-A99F-C8BBEE68E95E}" dt="2022-10-24T15:34:13.980" v="4490"/>
          <ac:inkMkLst>
            <pc:docMk/>
            <pc:sldMk cId="4209821357" sldId="265"/>
            <ac:inkMk id="81" creationId="{11D78A59-4EE5-AAD3-C718-5BEB4B07465C}"/>
          </ac:inkMkLst>
        </pc:inkChg>
        <pc:inkChg chg="add mod">
          <ac:chgData name="Hadi Aghazadeh Kohneh Shahri" userId="b00fc067-4288-4d72-a1a2-55316581d833" providerId="ADAL" clId="{66EF712F-A712-472A-A99F-C8BBEE68E95E}" dt="2022-10-24T15:34:13.980" v="4490"/>
          <ac:inkMkLst>
            <pc:docMk/>
            <pc:sldMk cId="4209821357" sldId="265"/>
            <ac:inkMk id="82" creationId="{ADE59EF9-70D7-809F-C5EE-B8C4BD6C8CA7}"/>
          </ac:inkMkLst>
        </pc:inkChg>
        <pc:inkChg chg="add mod">
          <ac:chgData name="Hadi Aghazadeh Kohneh Shahri" userId="b00fc067-4288-4d72-a1a2-55316581d833" providerId="ADAL" clId="{66EF712F-A712-472A-A99F-C8BBEE68E95E}" dt="2022-10-24T15:34:13.980" v="4490"/>
          <ac:inkMkLst>
            <pc:docMk/>
            <pc:sldMk cId="4209821357" sldId="265"/>
            <ac:inkMk id="83" creationId="{B7A97330-19E8-5DF8-CB1C-EB2B1B7BB59D}"/>
          </ac:inkMkLst>
        </pc:inkChg>
        <pc:inkChg chg="add mod">
          <ac:chgData name="Hadi Aghazadeh Kohneh Shahri" userId="b00fc067-4288-4d72-a1a2-55316581d833" providerId="ADAL" clId="{66EF712F-A712-472A-A99F-C8BBEE68E95E}" dt="2022-10-24T15:34:13.980" v="4490"/>
          <ac:inkMkLst>
            <pc:docMk/>
            <pc:sldMk cId="4209821357" sldId="265"/>
            <ac:inkMk id="84" creationId="{183A0897-B1EC-C1CC-DA28-34DBA5EC58EA}"/>
          </ac:inkMkLst>
        </pc:inkChg>
        <pc:inkChg chg="add mod">
          <ac:chgData name="Hadi Aghazadeh Kohneh Shahri" userId="b00fc067-4288-4d72-a1a2-55316581d833" providerId="ADAL" clId="{66EF712F-A712-472A-A99F-C8BBEE68E95E}" dt="2022-10-24T15:34:13.980" v="4490"/>
          <ac:inkMkLst>
            <pc:docMk/>
            <pc:sldMk cId="4209821357" sldId="265"/>
            <ac:inkMk id="85" creationId="{6504F9D0-B149-D876-15A7-1C91F7981B4F}"/>
          </ac:inkMkLst>
        </pc:inkChg>
        <pc:inkChg chg="add mod">
          <ac:chgData name="Hadi Aghazadeh Kohneh Shahri" userId="b00fc067-4288-4d72-a1a2-55316581d833" providerId="ADAL" clId="{66EF712F-A712-472A-A99F-C8BBEE68E95E}" dt="2022-10-24T15:34:13.980" v="4490"/>
          <ac:inkMkLst>
            <pc:docMk/>
            <pc:sldMk cId="4209821357" sldId="265"/>
            <ac:inkMk id="86" creationId="{4E35A6BC-77AD-ADDA-7405-5F5E32F2C6AE}"/>
          </ac:inkMkLst>
        </pc:inkChg>
        <pc:inkChg chg="add mod">
          <ac:chgData name="Hadi Aghazadeh Kohneh Shahri" userId="b00fc067-4288-4d72-a1a2-55316581d833" providerId="ADAL" clId="{66EF712F-A712-472A-A99F-C8BBEE68E95E}" dt="2022-10-24T15:34:13.980" v="4490"/>
          <ac:inkMkLst>
            <pc:docMk/>
            <pc:sldMk cId="4209821357" sldId="265"/>
            <ac:inkMk id="87" creationId="{265C0F61-6C24-46DD-C698-B35BEEF2AC77}"/>
          </ac:inkMkLst>
        </pc:inkChg>
        <pc:inkChg chg="add mod">
          <ac:chgData name="Hadi Aghazadeh Kohneh Shahri" userId="b00fc067-4288-4d72-a1a2-55316581d833" providerId="ADAL" clId="{66EF712F-A712-472A-A99F-C8BBEE68E95E}" dt="2022-10-24T15:34:13.980" v="4490"/>
          <ac:inkMkLst>
            <pc:docMk/>
            <pc:sldMk cId="4209821357" sldId="265"/>
            <ac:inkMk id="88" creationId="{C9753255-0AD5-3F6C-E157-2BA274A17970}"/>
          </ac:inkMkLst>
        </pc:inkChg>
        <pc:inkChg chg="add mod">
          <ac:chgData name="Hadi Aghazadeh Kohneh Shahri" userId="b00fc067-4288-4d72-a1a2-55316581d833" providerId="ADAL" clId="{66EF712F-A712-472A-A99F-C8BBEE68E95E}" dt="2022-10-24T15:34:13.980" v="4490"/>
          <ac:inkMkLst>
            <pc:docMk/>
            <pc:sldMk cId="4209821357" sldId="265"/>
            <ac:inkMk id="89" creationId="{0AB7AFEB-CC94-8BC4-EB42-9DB8856A1ADF}"/>
          </ac:inkMkLst>
        </pc:inkChg>
        <pc:inkChg chg="add mod">
          <ac:chgData name="Hadi Aghazadeh Kohneh Shahri" userId="b00fc067-4288-4d72-a1a2-55316581d833" providerId="ADAL" clId="{66EF712F-A712-472A-A99F-C8BBEE68E95E}" dt="2022-10-24T15:34:13.980" v="4490"/>
          <ac:inkMkLst>
            <pc:docMk/>
            <pc:sldMk cId="4209821357" sldId="265"/>
            <ac:inkMk id="90" creationId="{4D910777-0600-39F9-F563-1FFA4C9E7D77}"/>
          </ac:inkMkLst>
        </pc:inkChg>
        <pc:inkChg chg="add del">
          <ac:chgData name="Hadi Aghazadeh Kohneh Shahri" userId="b00fc067-4288-4d72-a1a2-55316581d833" providerId="ADAL" clId="{66EF712F-A712-472A-A99F-C8BBEE68E95E}" dt="2022-10-24T15:34:04.038" v="4480"/>
          <ac:inkMkLst>
            <pc:docMk/>
            <pc:sldMk cId="4209821357" sldId="265"/>
            <ac:inkMk id="93" creationId="{60C1C948-5E7A-BB0E-7C2B-0DCBD962720C}"/>
          </ac:inkMkLst>
        </pc:inkChg>
        <pc:inkChg chg="add mod">
          <ac:chgData name="Hadi Aghazadeh Kohneh Shahri" userId="b00fc067-4288-4d72-a1a2-55316581d833" providerId="ADAL" clId="{66EF712F-A712-472A-A99F-C8BBEE68E95E}" dt="2022-10-24T15:34:13.980" v="4490"/>
          <ac:inkMkLst>
            <pc:docMk/>
            <pc:sldMk cId="4209821357" sldId="265"/>
            <ac:inkMk id="94" creationId="{F53F37B2-B28E-06AC-5BD7-A637DADA8E92}"/>
          </ac:inkMkLst>
        </pc:inkChg>
        <pc:inkChg chg="add mod">
          <ac:chgData name="Hadi Aghazadeh Kohneh Shahri" userId="b00fc067-4288-4d72-a1a2-55316581d833" providerId="ADAL" clId="{66EF712F-A712-472A-A99F-C8BBEE68E95E}" dt="2022-10-24T15:34:13.980" v="4490"/>
          <ac:inkMkLst>
            <pc:docMk/>
            <pc:sldMk cId="4209821357" sldId="265"/>
            <ac:inkMk id="95" creationId="{F249B987-E51A-3EE6-5524-9383599356ED}"/>
          </ac:inkMkLst>
        </pc:inkChg>
        <pc:inkChg chg="add mod">
          <ac:chgData name="Hadi Aghazadeh Kohneh Shahri" userId="b00fc067-4288-4d72-a1a2-55316581d833" providerId="ADAL" clId="{66EF712F-A712-472A-A99F-C8BBEE68E95E}" dt="2022-10-24T15:34:13.980" v="4490"/>
          <ac:inkMkLst>
            <pc:docMk/>
            <pc:sldMk cId="4209821357" sldId="265"/>
            <ac:inkMk id="96" creationId="{8C3F0665-D0A4-7EDD-DB65-E417DC0F60EF}"/>
          </ac:inkMkLst>
        </pc:inkChg>
        <pc:inkChg chg="add mod">
          <ac:chgData name="Hadi Aghazadeh Kohneh Shahri" userId="b00fc067-4288-4d72-a1a2-55316581d833" providerId="ADAL" clId="{66EF712F-A712-472A-A99F-C8BBEE68E95E}" dt="2022-10-24T15:34:13.980" v="4490"/>
          <ac:inkMkLst>
            <pc:docMk/>
            <pc:sldMk cId="4209821357" sldId="265"/>
            <ac:inkMk id="97" creationId="{43583C5F-54F9-BD02-43F0-0ACBC9BC5F17}"/>
          </ac:inkMkLst>
        </pc:inkChg>
        <pc:inkChg chg="add mod">
          <ac:chgData name="Hadi Aghazadeh Kohneh Shahri" userId="b00fc067-4288-4d72-a1a2-55316581d833" providerId="ADAL" clId="{66EF712F-A712-472A-A99F-C8BBEE68E95E}" dt="2022-10-24T15:34:13.980" v="4490"/>
          <ac:inkMkLst>
            <pc:docMk/>
            <pc:sldMk cId="4209821357" sldId="265"/>
            <ac:inkMk id="99" creationId="{61BCB071-2A0A-2782-84E7-778540A7B95A}"/>
          </ac:inkMkLst>
        </pc:inkChg>
        <pc:inkChg chg="add mod">
          <ac:chgData name="Hadi Aghazadeh Kohneh Shahri" userId="b00fc067-4288-4d72-a1a2-55316581d833" providerId="ADAL" clId="{66EF712F-A712-472A-A99F-C8BBEE68E95E}" dt="2022-10-24T15:34:13.980" v="4490"/>
          <ac:inkMkLst>
            <pc:docMk/>
            <pc:sldMk cId="4209821357" sldId="265"/>
            <ac:inkMk id="100" creationId="{C6DDF9D6-60F4-35B7-5080-9AAFBDBF161C}"/>
          </ac:inkMkLst>
        </pc:inkChg>
        <pc:inkChg chg="add mod">
          <ac:chgData name="Hadi Aghazadeh Kohneh Shahri" userId="b00fc067-4288-4d72-a1a2-55316581d833" providerId="ADAL" clId="{66EF712F-A712-472A-A99F-C8BBEE68E95E}" dt="2022-10-24T15:34:13.980" v="4490"/>
          <ac:inkMkLst>
            <pc:docMk/>
            <pc:sldMk cId="4209821357" sldId="265"/>
            <ac:inkMk id="101" creationId="{EB298666-A92B-C90B-9209-45283FC884D1}"/>
          </ac:inkMkLst>
        </pc:inkChg>
        <pc:inkChg chg="add mod">
          <ac:chgData name="Hadi Aghazadeh Kohneh Shahri" userId="b00fc067-4288-4d72-a1a2-55316581d833" providerId="ADAL" clId="{66EF712F-A712-472A-A99F-C8BBEE68E95E}" dt="2022-10-24T15:34:13.980" v="4490"/>
          <ac:inkMkLst>
            <pc:docMk/>
            <pc:sldMk cId="4209821357" sldId="265"/>
            <ac:inkMk id="102" creationId="{AC28007D-25E7-4DB3-EEF0-3EFAC485346F}"/>
          </ac:inkMkLst>
        </pc:inkChg>
        <pc:inkChg chg="add mod">
          <ac:chgData name="Hadi Aghazadeh Kohneh Shahri" userId="b00fc067-4288-4d72-a1a2-55316581d833" providerId="ADAL" clId="{66EF712F-A712-472A-A99F-C8BBEE68E95E}" dt="2022-10-24T15:34:13.980" v="4490"/>
          <ac:inkMkLst>
            <pc:docMk/>
            <pc:sldMk cId="4209821357" sldId="265"/>
            <ac:inkMk id="103" creationId="{B8B83C2A-DF21-C2B3-5C38-D3BFAC0D9FB7}"/>
          </ac:inkMkLst>
        </pc:inkChg>
        <pc:inkChg chg="add mod">
          <ac:chgData name="Hadi Aghazadeh Kohneh Shahri" userId="b00fc067-4288-4d72-a1a2-55316581d833" providerId="ADAL" clId="{66EF712F-A712-472A-A99F-C8BBEE68E95E}" dt="2022-10-24T15:34:13.980" v="4490"/>
          <ac:inkMkLst>
            <pc:docMk/>
            <pc:sldMk cId="4209821357" sldId="265"/>
            <ac:inkMk id="104" creationId="{856122D1-13DB-C014-ED55-E58013CC2942}"/>
          </ac:inkMkLst>
        </pc:inkChg>
        <pc:inkChg chg="add mod">
          <ac:chgData name="Hadi Aghazadeh Kohneh Shahri" userId="b00fc067-4288-4d72-a1a2-55316581d833" providerId="ADAL" clId="{66EF712F-A712-472A-A99F-C8BBEE68E95E}" dt="2022-10-24T15:34:13.980" v="4490"/>
          <ac:inkMkLst>
            <pc:docMk/>
            <pc:sldMk cId="4209821357" sldId="265"/>
            <ac:inkMk id="105" creationId="{19B28F6A-DD28-C251-ACEE-46C93A450A9A}"/>
          </ac:inkMkLst>
        </pc:inkChg>
        <pc:inkChg chg="add mod">
          <ac:chgData name="Hadi Aghazadeh Kohneh Shahri" userId="b00fc067-4288-4d72-a1a2-55316581d833" providerId="ADAL" clId="{66EF712F-A712-472A-A99F-C8BBEE68E95E}" dt="2022-10-24T15:34:13.980" v="4490"/>
          <ac:inkMkLst>
            <pc:docMk/>
            <pc:sldMk cId="4209821357" sldId="265"/>
            <ac:inkMk id="106" creationId="{F305B87F-0BA6-814D-0A31-4F1507ECC151}"/>
          </ac:inkMkLst>
        </pc:inkChg>
        <pc:inkChg chg="add mod">
          <ac:chgData name="Hadi Aghazadeh Kohneh Shahri" userId="b00fc067-4288-4d72-a1a2-55316581d833" providerId="ADAL" clId="{66EF712F-A712-472A-A99F-C8BBEE68E95E}" dt="2022-10-24T15:34:13.980" v="4490"/>
          <ac:inkMkLst>
            <pc:docMk/>
            <pc:sldMk cId="4209821357" sldId="265"/>
            <ac:inkMk id="107" creationId="{62F8767A-1F36-7F20-E50F-823BB2173F29}"/>
          </ac:inkMkLst>
        </pc:inkChg>
        <pc:inkChg chg="add mod">
          <ac:chgData name="Hadi Aghazadeh Kohneh Shahri" userId="b00fc067-4288-4d72-a1a2-55316581d833" providerId="ADAL" clId="{66EF712F-A712-472A-A99F-C8BBEE68E95E}" dt="2022-10-24T15:34:21.138" v="4499"/>
          <ac:inkMkLst>
            <pc:docMk/>
            <pc:sldMk cId="4209821357" sldId="265"/>
            <ac:inkMk id="109" creationId="{6CB991AC-5B9C-8D84-7026-7E658C236852}"/>
          </ac:inkMkLst>
        </pc:inkChg>
        <pc:inkChg chg="add mod">
          <ac:chgData name="Hadi Aghazadeh Kohneh Shahri" userId="b00fc067-4288-4d72-a1a2-55316581d833" providerId="ADAL" clId="{66EF712F-A712-472A-A99F-C8BBEE68E95E}" dt="2022-10-24T15:34:21.138" v="4499"/>
          <ac:inkMkLst>
            <pc:docMk/>
            <pc:sldMk cId="4209821357" sldId="265"/>
            <ac:inkMk id="110" creationId="{C639D414-0065-0F0A-D2F5-8018FE8CC7CA}"/>
          </ac:inkMkLst>
        </pc:inkChg>
        <pc:inkChg chg="add mod">
          <ac:chgData name="Hadi Aghazadeh Kohneh Shahri" userId="b00fc067-4288-4d72-a1a2-55316581d833" providerId="ADAL" clId="{66EF712F-A712-472A-A99F-C8BBEE68E95E}" dt="2022-10-24T15:34:21.138" v="4499"/>
          <ac:inkMkLst>
            <pc:docMk/>
            <pc:sldMk cId="4209821357" sldId="265"/>
            <ac:inkMk id="111" creationId="{02D21D4B-CD72-3F2D-B8EE-0679EBCD3CB3}"/>
          </ac:inkMkLst>
        </pc:inkChg>
        <pc:inkChg chg="add mod">
          <ac:chgData name="Hadi Aghazadeh Kohneh Shahri" userId="b00fc067-4288-4d72-a1a2-55316581d833" providerId="ADAL" clId="{66EF712F-A712-472A-A99F-C8BBEE68E95E}" dt="2022-10-24T15:34:21.138" v="4499"/>
          <ac:inkMkLst>
            <pc:docMk/>
            <pc:sldMk cId="4209821357" sldId="265"/>
            <ac:inkMk id="112" creationId="{0866B324-AA16-12AE-5636-9E5883A0A187}"/>
          </ac:inkMkLst>
        </pc:inkChg>
        <pc:inkChg chg="add mod">
          <ac:chgData name="Hadi Aghazadeh Kohneh Shahri" userId="b00fc067-4288-4d72-a1a2-55316581d833" providerId="ADAL" clId="{66EF712F-A712-472A-A99F-C8BBEE68E95E}" dt="2022-10-24T15:34:21.138" v="4499"/>
          <ac:inkMkLst>
            <pc:docMk/>
            <pc:sldMk cId="4209821357" sldId="265"/>
            <ac:inkMk id="113" creationId="{F90AD020-4C06-B3C6-4D48-19671829DA3F}"/>
          </ac:inkMkLst>
        </pc:inkChg>
        <pc:inkChg chg="add mod">
          <ac:chgData name="Hadi Aghazadeh Kohneh Shahri" userId="b00fc067-4288-4d72-a1a2-55316581d833" providerId="ADAL" clId="{66EF712F-A712-472A-A99F-C8BBEE68E95E}" dt="2022-10-24T15:34:21.138" v="4499"/>
          <ac:inkMkLst>
            <pc:docMk/>
            <pc:sldMk cId="4209821357" sldId="265"/>
            <ac:inkMk id="114" creationId="{0B39D906-48B3-1381-2BE7-BDD0F7A2D68E}"/>
          </ac:inkMkLst>
        </pc:inkChg>
        <pc:inkChg chg="add mod">
          <ac:chgData name="Hadi Aghazadeh Kohneh Shahri" userId="b00fc067-4288-4d72-a1a2-55316581d833" providerId="ADAL" clId="{66EF712F-A712-472A-A99F-C8BBEE68E95E}" dt="2022-10-24T15:34:21.138" v="4499"/>
          <ac:inkMkLst>
            <pc:docMk/>
            <pc:sldMk cId="4209821357" sldId="265"/>
            <ac:inkMk id="115" creationId="{D0607D57-8F86-FC4E-EEEA-D14E5C21EE94}"/>
          </ac:inkMkLst>
        </pc:inkChg>
        <pc:inkChg chg="add mod">
          <ac:chgData name="Hadi Aghazadeh Kohneh Shahri" userId="b00fc067-4288-4d72-a1a2-55316581d833" providerId="ADAL" clId="{66EF712F-A712-472A-A99F-C8BBEE68E95E}" dt="2022-10-24T15:34:21.138" v="4499"/>
          <ac:inkMkLst>
            <pc:docMk/>
            <pc:sldMk cId="4209821357" sldId="265"/>
            <ac:inkMk id="116" creationId="{E8169336-A1EA-81BA-1547-B7BA337027D7}"/>
          </ac:inkMkLst>
        </pc:inkChg>
        <pc:inkChg chg="add">
          <ac:chgData name="Hadi Aghazadeh Kohneh Shahri" userId="b00fc067-4288-4d72-a1a2-55316581d833" providerId="ADAL" clId="{66EF712F-A712-472A-A99F-C8BBEE68E95E}" dt="2022-10-24T15:34:22.441" v="4500" actId="9405"/>
          <ac:inkMkLst>
            <pc:docMk/>
            <pc:sldMk cId="4209821357" sldId="265"/>
            <ac:inkMk id="119" creationId="{1C9F6F68-95AB-0045-5492-D4077787E8F8}"/>
          </ac:inkMkLst>
        </pc:inkChg>
        <pc:inkChg chg="add mod">
          <ac:chgData name="Hadi Aghazadeh Kohneh Shahri" userId="b00fc067-4288-4d72-a1a2-55316581d833" providerId="ADAL" clId="{66EF712F-A712-472A-A99F-C8BBEE68E95E}" dt="2022-10-24T15:35:00.418" v="4503"/>
          <ac:inkMkLst>
            <pc:docMk/>
            <pc:sldMk cId="4209821357" sldId="265"/>
            <ac:inkMk id="120" creationId="{6F58308D-66A3-246A-33D3-329D2C8E0C3D}"/>
          </ac:inkMkLst>
        </pc:inkChg>
        <pc:inkChg chg="add mod">
          <ac:chgData name="Hadi Aghazadeh Kohneh Shahri" userId="b00fc067-4288-4d72-a1a2-55316581d833" providerId="ADAL" clId="{66EF712F-A712-472A-A99F-C8BBEE68E95E}" dt="2022-10-24T15:35:00.418" v="4503"/>
          <ac:inkMkLst>
            <pc:docMk/>
            <pc:sldMk cId="4209821357" sldId="265"/>
            <ac:inkMk id="121" creationId="{2DD85478-7A68-BB02-6244-1BA9B7FCA094}"/>
          </ac:inkMkLst>
        </pc:inkChg>
      </pc:sldChg>
    </pc:docChg>
  </pc:docChgLst>
  <pc:docChgLst>
    <pc:chgData name="Hadi Aghazadeh Kohneh Shahri" userId="b00fc067-4288-4d72-a1a2-55316581d833" providerId="ADAL" clId="{F59C2B80-6318-4E17-B807-9A4C2082BC85}"/>
    <pc:docChg chg="undo custSel addSld delSld modSld sldOrd">
      <pc:chgData name="Hadi Aghazadeh Kohneh Shahri" userId="b00fc067-4288-4d72-a1a2-55316581d833" providerId="ADAL" clId="{F59C2B80-6318-4E17-B807-9A4C2082BC85}" dt="2022-09-21T01:52:25.059" v="3755" actId="20577"/>
      <pc:docMkLst>
        <pc:docMk/>
      </pc:docMkLst>
      <pc:sldChg chg="addSp delSp modSp mod">
        <pc:chgData name="Hadi Aghazadeh Kohneh Shahri" userId="b00fc067-4288-4d72-a1a2-55316581d833" providerId="ADAL" clId="{F59C2B80-6318-4E17-B807-9A4C2082BC85}" dt="2022-09-21T01:52:08.607" v="3739" actId="478"/>
        <pc:sldMkLst>
          <pc:docMk/>
          <pc:sldMk cId="2374729735" sldId="256"/>
        </pc:sldMkLst>
        <pc:spChg chg="mod">
          <ac:chgData name="Hadi Aghazadeh Kohneh Shahri" userId="b00fc067-4288-4d72-a1a2-55316581d833" providerId="ADAL" clId="{F59C2B80-6318-4E17-B807-9A4C2082BC85}" dt="2022-09-21T00:41:35.009" v="576" actId="20577"/>
          <ac:spMkLst>
            <pc:docMk/>
            <pc:sldMk cId="2374729735" sldId="256"/>
            <ac:spMk id="2" creationId="{1B1EA485-1CE4-D943-BF73-46F1F53E1FE8}"/>
          </ac:spMkLst>
        </pc:spChg>
        <pc:spChg chg="del">
          <ac:chgData name="Hadi Aghazadeh Kohneh Shahri" userId="b00fc067-4288-4d72-a1a2-55316581d833" providerId="ADAL" clId="{F59C2B80-6318-4E17-B807-9A4C2082BC85}" dt="2022-09-21T00:29:02.911" v="42" actId="478"/>
          <ac:spMkLst>
            <pc:docMk/>
            <pc:sldMk cId="2374729735" sldId="256"/>
            <ac:spMk id="3" creationId="{9B3511D1-7FCA-FB4B-9E50-F071C460FE80}"/>
          </ac:spMkLst>
        </pc:spChg>
        <pc:spChg chg="mod">
          <ac:chgData name="Hadi Aghazadeh Kohneh Shahri" userId="b00fc067-4288-4d72-a1a2-55316581d833" providerId="ADAL" clId="{F59C2B80-6318-4E17-B807-9A4C2082BC85}" dt="2022-09-21T00:29:19.500" v="46" actId="1076"/>
          <ac:spMkLst>
            <pc:docMk/>
            <pc:sldMk cId="2374729735" sldId="256"/>
            <ac:spMk id="4" creationId="{C1C24C84-A742-DD4F-A936-BBDA5C8BB3E2}"/>
          </ac:spMkLst>
        </pc:spChg>
        <pc:spChg chg="mod">
          <ac:chgData name="Hadi Aghazadeh Kohneh Shahri" userId="b00fc067-4288-4d72-a1a2-55316581d833" providerId="ADAL" clId="{F59C2B80-6318-4E17-B807-9A4C2082BC85}" dt="2022-09-21T00:28:34.939" v="16" actId="20577"/>
          <ac:spMkLst>
            <pc:docMk/>
            <pc:sldMk cId="2374729735" sldId="256"/>
            <ac:spMk id="5" creationId="{B037332F-F808-E64C-8515-C367CB073A25}"/>
          </ac:spMkLst>
        </pc:spChg>
        <pc:spChg chg="add del mod">
          <ac:chgData name="Hadi Aghazadeh Kohneh Shahri" userId="b00fc067-4288-4d72-a1a2-55316581d833" providerId="ADAL" clId="{F59C2B80-6318-4E17-B807-9A4C2082BC85}" dt="2022-09-21T01:52:08.607" v="3739" actId="478"/>
          <ac:spMkLst>
            <pc:docMk/>
            <pc:sldMk cId="2374729735" sldId="256"/>
            <ac:spMk id="6" creationId="{C1074653-347A-A76E-5418-7A9D4BD374C0}"/>
          </ac:spMkLst>
        </pc:spChg>
        <pc:spChg chg="add del mod">
          <ac:chgData name="Hadi Aghazadeh Kohneh Shahri" userId="b00fc067-4288-4d72-a1a2-55316581d833" providerId="ADAL" clId="{F59C2B80-6318-4E17-B807-9A4C2082BC85}" dt="2022-09-21T01:52:07.289" v="3738" actId="478"/>
          <ac:spMkLst>
            <pc:docMk/>
            <pc:sldMk cId="2374729735" sldId="256"/>
            <ac:spMk id="7" creationId="{1CCE25B6-F1E6-9F84-7982-598FF4A3FF4F}"/>
          </ac:spMkLst>
        </pc:spChg>
      </pc:sldChg>
      <pc:sldChg chg="modSp mod">
        <pc:chgData name="Hadi Aghazadeh Kohneh Shahri" userId="b00fc067-4288-4d72-a1a2-55316581d833" providerId="ADAL" clId="{F59C2B80-6318-4E17-B807-9A4C2082BC85}" dt="2022-09-21T01:52:25.059" v="3755" actId="20577"/>
        <pc:sldMkLst>
          <pc:docMk/>
          <pc:sldMk cId="1025033183" sldId="257"/>
        </pc:sldMkLst>
        <pc:spChg chg="mod">
          <ac:chgData name="Hadi Aghazadeh Kohneh Shahri" userId="b00fc067-4288-4d72-a1a2-55316581d833" providerId="ADAL" clId="{F59C2B80-6318-4E17-B807-9A4C2082BC85}" dt="2022-09-21T01:52:25.059" v="3755" actId="20577"/>
          <ac:spMkLst>
            <pc:docMk/>
            <pc:sldMk cId="1025033183" sldId="257"/>
            <ac:spMk id="3" creationId="{E1735D7C-6796-A142-AA52-64D0BC4724F8}"/>
          </ac:spMkLst>
        </pc:spChg>
      </pc:sldChg>
      <pc:sldChg chg="del">
        <pc:chgData name="Hadi Aghazadeh Kohneh Shahri" userId="b00fc067-4288-4d72-a1a2-55316581d833" providerId="ADAL" clId="{F59C2B80-6318-4E17-B807-9A4C2082BC85}" dt="2022-09-21T00:28:21.441" v="7" actId="47"/>
        <pc:sldMkLst>
          <pc:docMk/>
          <pc:sldMk cId="3829036510" sldId="258"/>
        </pc:sldMkLst>
      </pc:sldChg>
      <pc:sldChg chg="add del">
        <pc:chgData name="Hadi Aghazadeh Kohneh Shahri" userId="b00fc067-4288-4d72-a1a2-55316581d833" providerId="ADAL" clId="{F59C2B80-6318-4E17-B807-9A4C2082BC85}" dt="2022-09-21T01:07:51.904" v="2518" actId="47"/>
        <pc:sldMkLst>
          <pc:docMk/>
          <pc:sldMk cId="1738381369" sldId="259"/>
        </pc:sldMkLst>
      </pc:sldChg>
      <pc:sldChg chg="modSp add mod modAnim">
        <pc:chgData name="Hadi Aghazadeh Kohneh Shahri" userId="b00fc067-4288-4d72-a1a2-55316581d833" providerId="ADAL" clId="{F59C2B80-6318-4E17-B807-9A4C2082BC85}" dt="2022-09-21T00:39:28.743" v="519" actId="20577"/>
        <pc:sldMkLst>
          <pc:docMk/>
          <pc:sldMk cId="68318520" sldId="260"/>
        </pc:sldMkLst>
        <pc:spChg chg="mod">
          <ac:chgData name="Hadi Aghazadeh Kohneh Shahri" userId="b00fc067-4288-4d72-a1a2-55316581d833" providerId="ADAL" clId="{F59C2B80-6318-4E17-B807-9A4C2082BC85}" dt="2022-09-21T00:32:04.091" v="338" actId="20577"/>
          <ac:spMkLst>
            <pc:docMk/>
            <pc:sldMk cId="68318520" sldId="260"/>
            <ac:spMk id="2" creationId="{BB0B49FC-91C4-7E4C-B0DF-F13D8EA4BEBD}"/>
          </ac:spMkLst>
        </pc:spChg>
        <pc:spChg chg="mod">
          <ac:chgData name="Hadi Aghazadeh Kohneh Shahri" userId="b00fc067-4288-4d72-a1a2-55316581d833" providerId="ADAL" clId="{F59C2B80-6318-4E17-B807-9A4C2082BC85}" dt="2022-09-21T00:39:28.743" v="519" actId="20577"/>
          <ac:spMkLst>
            <pc:docMk/>
            <pc:sldMk cId="68318520" sldId="260"/>
            <ac:spMk id="3" creationId="{E1735D7C-6796-A142-AA52-64D0BC4724F8}"/>
          </ac:spMkLst>
        </pc:spChg>
        <pc:spChg chg="mod">
          <ac:chgData name="Hadi Aghazadeh Kohneh Shahri" userId="b00fc067-4288-4d72-a1a2-55316581d833" providerId="ADAL" clId="{F59C2B80-6318-4E17-B807-9A4C2082BC85}" dt="2022-09-21T00:39:14.843" v="510" actId="14100"/>
          <ac:spMkLst>
            <pc:docMk/>
            <pc:sldMk cId="68318520" sldId="260"/>
            <ac:spMk id="4" creationId="{FD5BA6A9-CEA9-1F48-8C2B-13EE0DAE8F71}"/>
          </ac:spMkLst>
        </pc:spChg>
      </pc:sldChg>
      <pc:sldChg chg="del">
        <pc:chgData name="Hadi Aghazadeh Kohneh Shahri" userId="b00fc067-4288-4d72-a1a2-55316581d833" providerId="ADAL" clId="{F59C2B80-6318-4E17-B807-9A4C2082BC85}" dt="2022-09-21T00:28:16.039" v="4" actId="47"/>
        <pc:sldMkLst>
          <pc:docMk/>
          <pc:sldMk cId="292070233" sldId="260"/>
        </pc:sldMkLst>
      </pc:sldChg>
      <pc:sldChg chg="addSp delSp modSp add del mod modAnim">
        <pc:chgData name="Hadi Aghazadeh Kohneh Shahri" userId="b00fc067-4288-4d72-a1a2-55316581d833" providerId="ADAL" clId="{F59C2B80-6318-4E17-B807-9A4C2082BC85}" dt="2022-09-21T00:44:19.349" v="643" actId="47"/>
        <pc:sldMkLst>
          <pc:docMk/>
          <pc:sldMk cId="3259066537" sldId="261"/>
        </pc:sldMkLst>
        <pc:spChg chg="mod">
          <ac:chgData name="Hadi Aghazadeh Kohneh Shahri" userId="b00fc067-4288-4d72-a1a2-55316581d833" providerId="ADAL" clId="{F59C2B80-6318-4E17-B807-9A4C2082BC85}" dt="2022-09-21T00:43:20.442" v="642" actId="20577"/>
          <ac:spMkLst>
            <pc:docMk/>
            <pc:sldMk cId="3259066537" sldId="261"/>
            <ac:spMk id="2" creationId="{BB0B49FC-91C4-7E4C-B0DF-F13D8EA4BEBD}"/>
          </ac:spMkLst>
        </pc:spChg>
        <pc:spChg chg="del mod">
          <ac:chgData name="Hadi Aghazadeh Kohneh Shahri" userId="b00fc067-4288-4d72-a1a2-55316581d833" providerId="ADAL" clId="{F59C2B80-6318-4E17-B807-9A4C2082BC85}" dt="2022-09-21T00:38:49.856" v="507" actId="478"/>
          <ac:spMkLst>
            <pc:docMk/>
            <pc:sldMk cId="3259066537" sldId="261"/>
            <ac:spMk id="3" creationId="{E1735D7C-6796-A142-AA52-64D0BC4724F8}"/>
          </ac:spMkLst>
        </pc:spChg>
        <pc:spChg chg="add del mod">
          <ac:chgData name="Hadi Aghazadeh Kohneh Shahri" userId="b00fc067-4288-4d72-a1a2-55316581d833" providerId="ADAL" clId="{F59C2B80-6318-4E17-B807-9A4C2082BC85}" dt="2022-09-21T00:38:51.843" v="508" actId="478"/>
          <ac:spMkLst>
            <pc:docMk/>
            <pc:sldMk cId="3259066537" sldId="261"/>
            <ac:spMk id="6" creationId="{2039DD88-AA14-BB4D-EF08-5342C46CF70F}"/>
          </ac:spMkLst>
        </pc:spChg>
      </pc:sldChg>
      <pc:sldChg chg="del">
        <pc:chgData name="Hadi Aghazadeh Kohneh Shahri" userId="b00fc067-4288-4d72-a1a2-55316581d833" providerId="ADAL" clId="{F59C2B80-6318-4E17-B807-9A4C2082BC85}" dt="2022-09-21T00:28:15.885" v="3" actId="47"/>
        <pc:sldMkLst>
          <pc:docMk/>
          <pc:sldMk cId="3807569384" sldId="261"/>
        </pc:sldMkLst>
      </pc:sldChg>
      <pc:sldChg chg="addSp delSp modSp add mod">
        <pc:chgData name="Hadi Aghazadeh Kohneh Shahri" userId="b00fc067-4288-4d72-a1a2-55316581d833" providerId="ADAL" clId="{F59C2B80-6318-4E17-B807-9A4C2082BC85}" dt="2022-09-21T01:49:56.906" v="3696" actId="692"/>
        <pc:sldMkLst>
          <pc:docMk/>
          <pc:sldMk cId="739871591" sldId="262"/>
        </pc:sldMkLst>
        <pc:spChg chg="mod">
          <ac:chgData name="Hadi Aghazadeh Kohneh Shahri" userId="b00fc067-4288-4d72-a1a2-55316581d833" providerId="ADAL" clId="{F59C2B80-6318-4E17-B807-9A4C2082BC85}" dt="2022-09-21T01:46:23.905" v="3643" actId="20577"/>
          <ac:spMkLst>
            <pc:docMk/>
            <pc:sldMk cId="739871591" sldId="262"/>
            <ac:spMk id="2" creationId="{BB0B49FC-91C4-7E4C-B0DF-F13D8EA4BEBD}"/>
          </ac:spMkLst>
        </pc:spChg>
        <pc:spChg chg="add mod">
          <ac:chgData name="Hadi Aghazadeh Kohneh Shahri" userId="b00fc067-4288-4d72-a1a2-55316581d833" providerId="ADAL" clId="{F59C2B80-6318-4E17-B807-9A4C2082BC85}" dt="2022-09-21T01:45:46.814" v="3625" actId="1038"/>
          <ac:spMkLst>
            <pc:docMk/>
            <pc:sldMk cId="739871591" sldId="262"/>
            <ac:spMk id="3" creationId="{833D6F4E-DB63-9833-1659-68656EAC49FD}"/>
          </ac:spMkLst>
        </pc:spChg>
        <pc:spChg chg="add mod">
          <ac:chgData name="Hadi Aghazadeh Kohneh Shahri" userId="b00fc067-4288-4d72-a1a2-55316581d833" providerId="ADAL" clId="{F59C2B80-6318-4E17-B807-9A4C2082BC85}" dt="2022-09-21T01:45:46.814" v="3625" actId="1038"/>
          <ac:spMkLst>
            <pc:docMk/>
            <pc:sldMk cId="739871591" sldId="262"/>
            <ac:spMk id="5" creationId="{4D8A7369-C205-394D-D486-AF1B1804003B}"/>
          </ac:spMkLst>
        </pc:spChg>
        <pc:spChg chg="add mod">
          <ac:chgData name="Hadi Aghazadeh Kohneh Shahri" userId="b00fc067-4288-4d72-a1a2-55316581d833" providerId="ADAL" clId="{F59C2B80-6318-4E17-B807-9A4C2082BC85}" dt="2022-09-21T01:45:46.814" v="3625" actId="1038"/>
          <ac:spMkLst>
            <pc:docMk/>
            <pc:sldMk cId="739871591" sldId="262"/>
            <ac:spMk id="6" creationId="{9DA5A0C3-D688-C8E1-935B-D683BA857B49}"/>
          </ac:spMkLst>
        </pc:spChg>
        <pc:spChg chg="add mod">
          <ac:chgData name="Hadi Aghazadeh Kohneh Shahri" userId="b00fc067-4288-4d72-a1a2-55316581d833" providerId="ADAL" clId="{F59C2B80-6318-4E17-B807-9A4C2082BC85}" dt="2022-09-21T01:45:46.814" v="3625" actId="1038"/>
          <ac:spMkLst>
            <pc:docMk/>
            <pc:sldMk cId="739871591" sldId="262"/>
            <ac:spMk id="7" creationId="{862FEE55-D09F-E644-147A-FF551829B991}"/>
          </ac:spMkLst>
        </pc:spChg>
        <pc:spChg chg="add mod">
          <ac:chgData name="Hadi Aghazadeh Kohneh Shahri" userId="b00fc067-4288-4d72-a1a2-55316581d833" providerId="ADAL" clId="{F59C2B80-6318-4E17-B807-9A4C2082BC85}" dt="2022-09-21T01:46:53.663" v="3667" actId="20577"/>
          <ac:spMkLst>
            <pc:docMk/>
            <pc:sldMk cId="739871591" sldId="262"/>
            <ac:spMk id="8" creationId="{5CB97CAF-499F-9906-469A-D43C97D4E783}"/>
          </ac:spMkLst>
        </pc:spChg>
        <pc:spChg chg="add mod">
          <ac:chgData name="Hadi Aghazadeh Kohneh Shahri" userId="b00fc067-4288-4d72-a1a2-55316581d833" providerId="ADAL" clId="{F59C2B80-6318-4E17-B807-9A4C2082BC85}" dt="2022-09-21T01:45:46.814" v="3625" actId="1038"/>
          <ac:spMkLst>
            <pc:docMk/>
            <pc:sldMk cId="739871591" sldId="262"/>
            <ac:spMk id="9" creationId="{20DDFB21-EFFC-8DCA-F52A-CF1D36814774}"/>
          </ac:spMkLst>
        </pc:spChg>
        <pc:spChg chg="add del mod">
          <ac:chgData name="Hadi Aghazadeh Kohneh Shahri" userId="b00fc067-4288-4d72-a1a2-55316581d833" providerId="ADAL" clId="{F59C2B80-6318-4E17-B807-9A4C2082BC85}" dt="2022-09-21T01:39:37.283" v="3494" actId="478"/>
          <ac:spMkLst>
            <pc:docMk/>
            <pc:sldMk cId="739871591" sldId="262"/>
            <ac:spMk id="10" creationId="{B77F977E-057A-BC4E-5060-19FF16B8B367}"/>
          </ac:spMkLst>
        </pc:spChg>
        <pc:spChg chg="add mod">
          <ac:chgData name="Hadi Aghazadeh Kohneh Shahri" userId="b00fc067-4288-4d72-a1a2-55316581d833" providerId="ADAL" clId="{F59C2B80-6318-4E17-B807-9A4C2082BC85}" dt="2022-09-21T01:45:46.814" v="3625" actId="1038"/>
          <ac:spMkLst>
            <pc:docMk/>
            <pc:sldMk cId="739871591" sldId="262"/>
            <ac:spMk id="11" creationId="{42B2DC62-06A8-556B-66BA-AEC78B08DAB3}"/>
          </ac:spMkLst>
        </pc:spChg>
        <pc:spChg chg="add mod">
          <ac:chgData name="Hadi Aghazadeh Kohneh Shahri" userId="b00fc067-4288-4d72-a1a2-55316581d833" providerId="ADAL" clId="{F59C2B80-6318-4E17-B807-9A4C2082BC85}" dt="2022-09-21T01:48:32.342" v="3685" actId="1076"/>
          <ac:spMkLst>
            <pc:docMk/>
            <pc:sldMk cId="739871591" sldId="262"/>
            <ac:spMk id="12" creationId="{2D4F7F73-4FF7-2E76-8009-42D85924FC3A}"/>
          </ac:spMkLst>
        </pc:spChg>
        <pc:spChg chg="add mod">
          <ac:chgData name="Hadi Aghazadeh Kohneh Shahri" userId="b00fc067-4288-4d72-a1a2-55316581d833" providerId="ADAL" clId="{F59C2B80-6318-4E17-B807-9A4C2082BC85}" dt="2022-09-21T01:48:59.846" v="3687" actId="1076"/>
          <ac:spMkLst>
            <pc:docMk/>
            <pc:sldMk cId="739871591" sldId="262"/>
            <ac:spMk id="37" creationId="{F4BFCF29-0903-F8E7-8297-CF015D9BE2C9}"/>
          </ac:spMkLst>
        </pc:spChg>
        <pc:cxnChg chg="add del mod">
          <ac:chgData name="Hadi Aghazadeh Kohneh Shahri" userId="b00fc067-4288-4d72-a1a2-55316581d833" providerId="ADAL" clId="{F59C2B80-6318-4E17-B807-9A4C2082BC85}" dt="2022-09-21T01:42:13.524" v="3533" actId="478"/>
          <ac:cxnSpMkLst>
            <pc:docMk/>
            <pc:sldMk cId="739871591" sldId="262"/>
            <ac:cxnSpMk id="14" creationId="{9D0A1D99-DFB0-F7B0-8485-58D1260BCE0C}"/>
          </ac:cxnSpMkLst>
        </pc:cxnChg>
        <pc:cxnChg chg="add mod">
          <ac:chgData name="Hadi Aghazadeh Kohneh Shahri" userId="b00fc067-4288-4d72-a1a2-55316581d833" providerId="ADAL" clId="{F59C2B80-6318-4E17-B807-9A4C2082BC85}" dt="2022-09-21T01:45:46.814" v="3625" actId="1038"/>
          <ac:cxnSpMkLst>
            <pc:docMk/>
            <pc:sldMk cId="739871591" sldId="262"/>
            <ac:cxnSpMk id="16" creationId="{F27AC8AC-436B-655E-99B3-787116073C8F}"/>
          </ac:cxnSpMkLst>
        </pc:cxnChg>
        <pc:cxnChg chg="add mod">
          <ac:chgData name="Hadi Aghazadeh Kohneh Shahri" userId="b00fc067-4288-4d72-a1a2-55316581d833" providerId="ADAL" clId="{F59C2B80-6318-4E17-B807-9A4C2082BC85}" dt="2022-09-21T01:45:46.814" v="3625" actId="1038"/>
          <ac:cxnSpMkLst>
            <pc:docMk/>
            <pc:sldMk cId="739871591" sldId="262"/>
            <ac:cxnSpMk id="18" creationId="{BB02C421-C6D9-B7A3-D560-3D426DCC7170}"/>
          </ac:cxnSpMkLst>
        </pc:cxnChg>
        <pc:cxnChg chg="add mod">
          <ac:chgData name="Hadi Aghazadeh Kohneh Shahri" userId="b00fc067-4288-4d72-a1a2-55316581d833" providerId="ADAL" clId="{F59C2B80-6318-4E17-B807-9A4C2082BC85}" dt="2022-09-21T01:45:46.814" v="3625" actId="1038"/>
          <ac:cxnSpMkLst>
            <pc:docMk/>
            <pc:sldMk cId="739871591" sldId="262"/>
            <ac:cxnSpMk id="22" creationId="{1F369841-BF94-42E4-B2D5-54E8914C733F}"/>
          </ac:cxnSpMkLst>
        </pc:cxnChg>
        <pc:cxnChg chg="add mod">
          <ac:chgData name="Hadi Aghazadeh Kohneh Shahri" userId="b00fc067-4288-4d72-a1a2-55316581d833" providerId="ADAL" clId="{F59C2B80-6318-4E17-B807-9A4C2082BC85}" dt="2022-09-21T01:45:46.814" v="3625" actId="1038"/>
          <ac:cxnSpMkLst>
            <pc:docMk/>
            <pc:sldMk cId="739871591" sldId="262"/>
            <ac:cxnSpMk id="24" creationId="{7D1DE790-D486-8FA9-BEF9-9C81761A9E2E}"/>
          </ac:cxnSpMkLst>
        </pc:cxnChg>
        <pc:cxnChg chg="add del mod">
          <ac:chgData name="Hadi Aghazadeh Kohneh Shahri" userId="b00fc067-4288-4d72-a1a2-55316581d833" providerId="ADAL" clId="{F59C2B80-6318-4E17-B807-9A4C2082BC85}" dt="2022-09-21T01:43:17.103" v="3543" actId="478"/>
          <ac:cxnSpMkLst>
            <pc:docMk/>
            <pc:sldMk cId="739871591" sldId="262"/>
            <ac:cxnSpMk id="26" creationId="{17AC9881-A8E8-05CF-24B4-54854407D3F7}"/>
          </ac:cxnSpMkLst>
        </pc:cxnChg>
        <pc:cxnChg chg="add mod">
          <ac:chgData name="Hadi Aghazadeh Kohneh Shahri" userId="b00fc067-4288-4d72-a1a2-55316581d833" providerId="ADAL" clId="{F59C2B80-6318-4E17-B807-9A4C2082BC85}" dt="2022-09-21T01:45:46.814" v="3625" actId="1038"/>
          <ac:cxnSpMkLst>
            <pc:docMk/>
            <pc:sldMk cId="739871591" sldId="262"/>
            <ac:cxnSpMk id="28" creationId="{B3490E04-D09A-6DEC-FB62-E8E601C1BA82}"/>
          </ac:cxnSpMkLst>
        </pc:cxnChg>
        <pc:cxnChg chg="add mod">
          <ac:chgData name="Hadi Aghazadeh Kohneh Shahri" userId="b00fc067-4288-4d72-a1a2-55316581d833" providerId="ADAL" clId="{F59C2B80-6318-4E17-B807-9A4C2082BC85}" dt="2022-09-21T01:48:32.342" v="3685" actId="1076"/>
          <ac:cxnSpMkLst>
            <pc:docMk/>
            <pc:sldMk cId="739871591" sldId="262"/>
            <ac:cxnSpMk id="31" creationId="{42CE5715-6722-3B0F-2195-9F19653E7524}"/>
          </ac:cxnSpMkLst>
        </pc:cxnChg>
        <pc:cxnChg chg="add mod">
          <ac:chgData name="Hadi Aghazadeh Kohneh Shahri" userId="b00fc067-4288-4d72-a1a2-55316581d833" providerId="ADAL" clId="{F59C2B80-6318-4E17-B807-9A4C2082BC85}" dt="2022-09-21T01:45:46.814" v="3625" actId="1038"/>
          <ac:cxnSpMkLst>
            <pc:docMk/>
            <pc:sldMk cId="739871591" sldId="262"/>
            <ac:cxnSpMk id="34" creationId="{6C3B0C12-AE68-1CD8-D3DE-9C95D2EF7675}"/>
          </ac:cxnSpMkLst>
        </pc:cxnChg>
        <pc:cxnChg chg="add mod">
          <ac:chgData name="Hadi Aghazadeh Kohneh Shahri" userId="b00fc067-4288-4d72-a1a2-55316581d833" providerId="ADAL" clId="{F59C2B80-6318-4E17-B807-9A4C2082BC85}" dt="2022-09-21T01:45:46.814" v="3625" actId="1038"/>
          <ac:cxnSpMkLst>
            <pc:docMk/>
            <pc:sldMk cId="739871591" sldId="262"/>
            <ac:cxnSpMk id="36" creationId="{BA3D6255-009C-AEE8-C95D-0AC3C7573660}"/>
          </ac:cxnSpMkLst>
        </pc:cxnChg>
        <pc:cxnChg chg="add del mod">
          <ac:chgData name="Hadi Aghazadeh Kohneh Shahri" userId="b00fc067-4288-4d72-a1a2-55316581d833" providerId="ADAL" clId="{F59C2B80-6318-4E17-B807-9A4C2082BC85}" dt="2022-09-21T01:49:02.449" v="3688" actId="478"/>
          <ac:cxnSpMkLst>
            <pc:docMk/>
            <pc:sldMk cId="739871591" sldId="262"/>
            <ac:cxnSpMk id="43" creationId="{1633750E-F8D2-6E8E-9B83-1B13E28285C9}"/>
          </ac:cxnSpMkLst>
        </pc:cxnChg>
        <pc:cxnChg chg="add mod">
          <ac:chgData name="Hadi Aghazadeh Kohneh Shahri" userId="b00fc067-4288-4d72-a1a2-55316581d833" providerId="ADAL" clId="{F59C2B80-6318-4E17-B807-9A4C2082BC85}" dt="2022-09-21T01:49:56.906" v="3696" actId="692"/>
          <ac:cxnSpMkLst>
            <pc:docMk/>
            <pc:sldMk cId="739871591" sldId="262"/>
            <ac:cxnSpMk id="46" creationId="{2AE780A1-BF4D-6608-EFDB-DAF6F4D02AC1}"/>
          </ac:cxnSpMkLst>
        </pc:cxnChg>
        <pc:cxnChg chg="add mod">
          <ac:chgData name="Hadi Aghazadeh Kohneh Shahri" userId="b00fc067-4288-4d72-a1a2-55316581d833" providerId="ADAL" clId="{F59C2B80-6318-4E17-B807-9A4C2082BC85}" dt="2022-09-21T01:49:50.060" v="3695" actId="108"/>
          <ac:cxnSpMkLst>
            <pc:docMk/>
            <pc:sldMk cId="739871591" sldId="262"/>
            <ac:cxnSpMk id="51" creationId="{63952D10-2663-1FED-A750-67A929A3B9CB}"/>
          </ac:cxnSpMkLst>
        </pc:cxnChg>
      </pc:sldChg>
      <pc:sldChg chg="del">
        <pc:chgData name="Hadi Aghazadeh Kohneh Shahri" userId="b00fc067-4288-4d72-a1a2-55316581d833" providerId="ADAL" clId="{F59C2B80-6318-4E17-B807-9A4C2082BC85}" dt="2022-09-21T00:28:15.708" v="2" actId="47"/>
        <pc:sldMkLst>
          <pc:docMk/>
          <pc:sldMk cId="1492950055" sldId="262"/>
        </pc:sldMkLst>
      </pc:sldChg>
      <pc:sldChg chg="del">
        <pc:chgData name="Hadi Aghazadeh Kohneh Shahri" userId="b00fc067-4288-4d72-a1a2-55316581d833" providerId="ADAL" clId="{F59C2B80-6318-4E17-B807-9A4C2082BC85}" dt="2022-09-21T00:28:15.465" v="1" actId="47"/>
        <pc:sldMkLst>
          <pc:docMk/>
          <pc:sldMk cId="2926797252" sldId="263"/>
        </pc:sldMkLst>
      </pc:sldChg>
      <pc:sldChg chg="modSp add mod ord modAnim">
        <pc:chgData name="Hadi Aghazadeh Kohneh Shahri" userId="b00fc067-4288-4d72-a1a2-55316581d833" providerId="ADAL" clId="{F59C2B80-6318-4E17-B807-9A4C2082BC85}" dt="2022-09-21T01:26:54.414" v="3145" actId="20577"/>
        <pc:sldMkLst>
          <pc:docMk/>
          <pc:sldMk cId="3874925536" sldId="263"/>
        </pc:sldMkLst>
        <pc:spChg chg="mod">
          <ac:chgData name="Hadi Aghazadeh Kohneh Shahri" userId="b00fc067-4288-4d72-a1a2-55316581d833" providerId="ADAL" clId="{F59C2B80-6318-4E17-B807-9A4C2082BC85}" dt="2022-09-21T00:44:29.802" v="666" actId="20577"/>
          <ac:spMkLst>
            <pc:docMk/>
            <pc:sldMk cId="3874925536" sldId="263"/>
            <ac:spMk id="2" creationId="{BB0B49FC-91C4-7E4C-B0DF-F13D8EA4BEBD}"/>
          </ac:spMkLst>
        </pc:spChg>
        <pc:spChg chg="mod">
          <ac:chgData name="Hadi Aghazadeh Kohneh Shahri" userId="b00fc067-4288-4d72-a1a2-55316581d833" providerId="ADAL" clId="{F59C2B80-6318-4E17-B807-9A4C2082BC85}" dt="2022-09-21T01:26:54.414" v="3145" actId="20577"/>
          <ac:spMkLst>
            <pc:docMk/>
            <pc:sldMk cId="3874925536" sldId="263"/>
            <ac:spMk id="3" creationId="{E1735D7C-6796-A142-AA52-64D0BC4724F8}"/>
          </ac:spMkLst>
        </pc:spChg>
      </pc:sldChg>
      <pc:sldChg chg="del">
        <pc:chgData name="Hadi Aghazadeh Kohneh Shahri" userId="b00fc067-4288-4d72-a1a2-55316581d833" providerId="ADAL" clId="{F59C2B80-6318-4E17-B807-9A4C2082BC85}" dt="2022-09-21T00:28:14.892" v="0" actId="47"/>
        <pc:sldMkLst>
          <pc:docMk/>
          <pc:sldMk cId="2111526698" sldId="264"/>
        </pc:sldMkLst>
      </pc:sldChg>
      <pc:sldChg chg="modSp add ord modAnim">
        <pc:chgData name="Hadi Aghazadeh Kohneh Shahri" userId="b00fc067-4288-4d72-a1a2-55316581d833" providerId="ADAL" clId="{F59C2B80-6318-4E17-B807-9A4C2082BC85}" dt="2022-09-21T01:07:34.583" v="2517" actId="20577"/>
        <pc:sldMkLst>
          <pc:docMk/>
          <pc:sldMk cId="2358463080" sldId="264"/>
        </pc:sldMkLst>
        <pc:spChg chg="mod">
          <ac:chgData name="Hadi Aghazadeh Kohneh Shahri" userId="b00fc067-4288-4d72-a1a2-55316581d833" providerId="ADAL" clId="{F59C2B80-6318-4E17-B807-9A4C2082BC85}" dt="2022-09-21T01:03:21.114" v="2112" actId="20577"/>
          <ac:spMkLst>
            <pc:docMk/>
            <pc:sldMk cId="2358463080" sldId="264"/>
            <ac:spMk id="2" creationId="{BB0B49FC-91C4-7E4C-B0DF-F13D8EA4BEBD}"/>
          </ac:spMkLst>
        </pc:spChg>
        <pc:spChg chg="mod">
          <ac:chgData name="Hadi Aghazadeh Kohneh Shahri" userId="b00fc067-4288-4d72-a1a2-55316581d833" providerId="ADAL" clId="{F59C2B80-6318-4E17-B807-9A4C2082BC85}" dt="2022-09-21T01:07:34.583" v="2517" actId="20577"/>
          <ac:spMkLst>
            <pc:docMk/>
            <pc:sldMk cId="2358463080" sldId="264"/>
            <ac:spMk id="3" creationId="{E1735D7C-6796-A142-AA52-64D0BC4724F8}"/>
          </ac:spMkLst>
        </pc:spChg>
      </pc:sldChg>
      <pc:sldChg chg="modSp add mod modAnim">
        <pc:chgData name="Hadi Aghazadeh Kohneh Shahri" userId="b00fc067-4288-4d72-a1a2-55316581d833" providerId="ADAL" clId="{F59C2B80-6318-4E17-B807-9A4C2082BC85}" dt="2022-09-21T01:50:58.401" v="3722" actId="20577"/>
        <pc:sldMkLst>
          <pc:docMk/>
          <pc:sldMk cId="4172477390" sldId="265"/>
        </pc:sldMkLst>
        <pc:spChg chg="mod">
          <ac:chgData name="Hadi Aghazadeh Kohneh Shahri" userId="b00fc067-4288-4d72-a1a2-55316581d833" providerId="ADAL" clId="{F59C2B80-6318-4E17-B807-9A4C2082BC85}" dt="2022-09-21T01:08:06.029" v="2543" actId="20577"/>
          <ac:spMkLst>
            <pc:docMk/>
            <pc:sldMk cId="4172477390" sldId="265"/>
            <ac:spMk id="2" creationId="{BB0B49FC-91C4-7E4C-B0DF-F13D8EA4BEBD}"/>
          </ac:spMkLst>
        </pc:spChg>
        <pc:spChg chg="mod">
          <ac:chgData name="Hadi Aghazadeh Kohneh Shahri" userId="b00fc067-4288-4d72-a1a2-55316581d833" providerId="ADAL" clId="{F59C2B80-6318-4E17-B807-9A4C2082BC85}" dt="2022-09-21T01:50:58.401" v="3722" actId="20577"/>
          <ac:spMkLst>
            <pc:docMk/>
            <pc:sldMk cId="4172477390" sldId="265"/>
            <ac:spMk id="3" creationId="{E1735D7C-6796-A142-AA52-64D0BC4724F8}"/>
          </ac:spMkLst>
        </pc:spChg>
      </pc:sldChg>
    </pc:docChg>
  </pc:docChgLst>
  <pc:docChgLst>
    <pc:chgData name="Hadi Aghazadeh Kohneh Shahri" userId="b00fc067-4288-4d72-a1a2-55316581d833" providerId="ADAL" clId="{F5570820-EE57-4893-A7CA-C181C68EE691}"/>
    <pc:docChg chg="modSld">
      <pc:chgData name="Hadi Aghazadeh Kohneh Shahri" userId="b00fc067-4288-4d72-a1a2-55316581d833" providerId="ADAL" clId="{F5570820-EE57-4893-A7CA-C181C68EE691}" dt="2023-02-13T14:58:01.065" v="11" actId="20577"/>
      <pc:docMkLst>
        <pc:docMk/>
      </pc:docMkLst>
      <pc:sldChg chg="modSp mod">
        <pc:chgData name="Hadi Aghazadeh Kohneh Shahri" userId="b00fc067-4288-4d72-a1a2-55316581d833" providerId="ADAL" clId="{F5570820-EE57-4893-A7CA-C181C68EE691}" dt="2023-02-13T14:58:01.065" v="11" actId="20577"/>
        <pc:sldMkLst>
          <pc:docMk/>
          <pc:sldMk cId="2374729735" sldId="256"/>
        </pc:sldMkLst>
        <pc:spChg chg="mod">
          <ac:chgData name="Hadi Aghazadeh Kohneh Shahri" userId="b00fc067-4288-4d72-a1a2-55316581d833" providerId="ADAL" clId="{F5570820-EE57-4893-A7CA-C181C68EE691}" dt="2023-02-13T14:58:01.065" v="11" actId="20577"/>
          <ac:spMkLst>
            <pc:docMk/>
            <pc:sldMk cId="2374729735" sldId="256"/>
            <ac:spMk id="5" creationId="{B037332F-F808-E64C-8515-C367CB073A25}"/>
          </ac:spMkLst>
        </pc:spChg>
      </pc:sldChg>
    </pc:docChg>
  </pc:docChgLst>
  <pc:docChgLst>
    <pc:chgData name="Hadi Aghazadeh Kohneh Shahri" userId="b00fc067-4288-4d72-a1a2-55316581d833" providerId="ADAL" clId="{F1186ABE-BEBA-4E9E-A905-C843BBE0340E}"/>
    <pc:docChg chg="undo custSel addSld delSld modSld">
      <pc:chgData name="Hadi Aghazadeh Kohneh Shahri" userId="b00fc067-4288-4d72-a1a2-55316581d833" providerId="ADAL" clId="{F1186ABE-BEBA-4E9E-A905-C843BBE0340E}" dt="2022-11-07T15:01:31.086" v="1391" actId="404"/>
      <pc:docMkLst>
        <pc:docMk/>
      </pc:docMkLst>
      <pc:sldChg chg="addSp delSp modSp mod setBg">
        <pc:chgData name="Hadi Aghazadeh Kohneh Shahri" userId="b00fc067-4288-4d72-a1a2-55316581d833" providerId="ADAL" clId="{F1186ABE-BEBA-4E9E-A905-C843BBE0340E}" dt="2022-11-05T20:25:37.975" v="186" actId="20577"/>
        <pc:sldMkLst>
          <pc:docMk/>
          <pc:sldMk cId="2374729735" sldId="256"/>
        </pc:sldMkLst>
        <pc:spChg chg="mod">
          <ac:chgData name="Hadi Aghazadeh Kohneh Shahri" userId="b00fc067-4288-4d72-a1a2-55316581d833" providerId="ADAL" clId="{F1186ABE-BEBA-4E9E-A905-C843BBE0340E}" dt="2022-11-05T20:25:21.817" v="177" actId="313"/>
          <ac:spMkLst>
            <pc:docMk/>
            <pc:sldMk cId="2374729735" sldId="256"/>
            <ac:spMk id="2" creationId="{1B1EA485-1CE4-D943-BF73-46F1F53E1FE8}"/>
          </ac:spMkLst>
        </pc:spChg>
        <pc:spChg chg="add del mod">
          <ac:chgData name="Hadi Aghazadeh Kohneh Shahri" userId="b00fc067-4288-4d72-a1a2-55316581d833" providerId="ADAL" clId="{F1186ABE-BEBA-4E9E-A905-C843BBE0340E}" dt="2022-11-05T20:25:15.962" v="176" actId="20577"/>
          <ac:spMkLst>
            <pc:docMk/>
            <pc:sldMk cId="2374729735" sldId="256"/>
            <ac:spMk id="3" creationId="{4A7B5D0C-6C99-F27D-0C10-F48459E6143E}"/>
          </ac:spMkLst>
        </pc:spChg>
        <pc:spChg chg="mod">
          <ac:chgData name="Hadi Aghazadeh Kohneh Shahri" userId="b00fc067-4288-4d72-a1a2-55316581d833" providerId="ADAL" clId="{F1186ABE-BEBA-4E9E-A905-C843BBE0340E}" dt="2022-11-05T20:25:37.975" v="186" actId="20577"/>
          <ac:spMkLst>
            <pc:docMk/>
            <pc:sldMk cId="2374729735" sldId="256"/>
            <ac:spMk id="5" creationId="{B037332F-F808-E64C-8515-C367CB073A25}"/>
          </ac:spMkLst>
        </pc:spChg>
        <pc:spChg chg="add del mod">
          <ac:chgData name="Hadi Aghazadeh Kohneh Shahri" userId="b00fc067-4288-4d72-a1a2-55316581d833" providerId="ADAL" clId="{F1186ABE-BEBA-4E9E-A905-C843BBE0340E}" dt="2022-11-05T20:23:20.573" v="29"/>
          <ac:spMkLst>
            <pc:docMk/>
            <pc:sldMk cId="2374729735" sldId="256"/>
            <ac:spMk id="6" creationId="{4B4C3CE5-A0DD-B94E-074E-118A81290646}"/>
          </ac:spMkLst>
        </pc:spChg>
      </pc:sldChg>
      <pc:sldChg chg="modSp mod">
        <pc:chgData name="Hadi Aghazadeh Kohneh Shahri" userId="b00fc067-4288-4d72-a1a2-55316581d833" providerId="ADAL" clId="{F1186ABE-BEBA-4E9E-A905-C843BBE0340E}" dt="2022-11-07T14:51:13.997" v="879" actId="20577"/>
        <pc:sldMkLst>
          <pc:docMk/>
          <pc:sldMk cId="1025033183" sldId="257"/>
        </pc:sldMkLst>
        <pc:spChg chg="mod">
          <ac:chgData name="Hadi Aghazadeh Kohneh Shahri" userId="b00fc067-4288-4d72-a1a2-55316581d833" providerId="ADAL" clId="{F1186ABE-BEBA-4E9E-A905-C843BBE0340E}" dt="2022-11-07T14:51:13.997" v="879" actId="20577"/>
          <ac:spMkLst>
            <pc:docMk/>
            <pc:sldMk cId="1025033183" sldId="257"/>
            <ac:spMk id="3" creationId="{E1735D7C-6796-A142-AA52-64D0BC4724F8}"/>
          </ac:spMkLst>
        </pc:spChg>
      </pc:sldChg>
      <pc:sldChg chg="del">
        <pc:chgData name="Hadi Aghazadeh Kohneh Shahri" userId="b00fc067-4288-4d72-a1a2-55316581d833" providerId="ADAL" clId="{F1186ABE-BEBA-4E9E-A905-C843BBE0340E}" dt="2022-11-05T20:25:48.440" v="194" actId="47"/>
        <pc:sldMkLst>
          <pc:docMk/>
          <pc:sldMk cId="1750807357" sldId="258"/>
        </pc:sldMkLst>
      </pc:sldChg>
      <pc:sldChg chg="addSp delSp modSp add mod">
        <pc:chgData name="Hadi Aghazadeh Kohneh Shahri" userId="b00fc067-4288-4d72-a1a2-55316581d833" providerId="ADAL" clId="{F1186ABE-BEBA-4E9E-A905-C843BBE0340E}" dt="2022-11-07T15:01:31.086" v="1391" actId="404"/>
        <pc:sldMkLst>
          <pc:docMk/>
          <pc:sldMk cId="3321125023" sldId="258"/>
        </pc:sldMkLst>
        <pc:spChg chg="mod">
          <ac:chgData name="Hadi Aghazadeh Kohneh Shahri" userId="b00fc067-4288-4d72-a1a2-55316581d833" providerId="ADAL" clId="{F1186ABE-BEBA-4E9E-A905-C843BBE0340E}" dt="2022-11-07T15:00:27.529" v="1375" actId="20577"/>
          <ac:spMkLst>
            <pc:docMk/>
            <pc:sldMk cId="3321125023" sldId="258"/>
            <ac:spMk id="2" creationId="{BB0B49FC-91C4-7E4C-B0DF-F13D8EA4BEBD}"/>
          </ac:spMkLst>
        </pc:spChg>
        <pc:spChg chg="add del mod">
          <ac:chgData name="Hadi Aghazadeh Kohneh Shahri" userId="b00fc067-4288-4d72-a1a2-55316581d833" providerId="ADAL" clId="{F1186ABE-BEBA-4E9E-A905-C843BBE0340E}" dt="2022-11-07T15:01:31.086" v="1391" actId="404"/>
          <ac:spMkLst>
            <pc:docMk/>
            <pc:sldMk cId="3321125023" sldId="258"/>
            <ac:spMk id="3" creationId="{E1735D7C-6796-A142-AA52-64D0BC4724F8}"/>
          </ac:spMkLst>
        </pc:spChg>
        <pc:spChg chg="add del mod">
          <ac:chgData name="Hadi Aghazadeh Kohneh Shahri" userId="b00fc067-4288-4d72-a1a2-55316581d833" providerId="ADAL" clId="{F1186ABE-BEBA-4E9E-A905-C843BBE0340E}" dt="2022-11-07T14:44:49.249" v="646" actId="478"/>
          <ac:spMkLst>
            <pc:docMk/>
            <pc:sldMk cId="3321125023" sldId="258"/>
            <ac:spMk id="6" creationId="{03E77672-515C-FA0A-FBA0-B3C70A091235}"/>
          </ac:spMkLst>
        </pc:spChg>
      </pc:sldChg>
      <pc:sldChg chg="addSp modSp add del mod">
        <pc:chgData name="Hadi Aghazadeh Kohneh Shahri" userId="b00fc067-4288-4d72-a1a2-55316581d833" providerId="ADAL" clId="{F1186ABE-BEBA-4E9E-A905-C843BBE0340E}" dt="2022-11-07T14:33:03.512" v="497" actId="47"/>
        <pc:sldMkLst>
          <pc:docMk/>
          <pc:sldMk cId="3531495489" sldId="258"/>
        </pc:sldMkLst>
        <pc:spChg chg="mod">
          <ac:chgData name="Hadi Aghazadeh Kohneh Shahri" userId="b00fc067-4288-4d72-a1a2-55316581d833" providerId="ADAL" clId="{F1186ABE-BEBA-4E9E-A905-C843BBE0340E}" dt="2022-11-05T20:46:27.080" v="330" actId="20577"/>
          <ac:spMkLst>
            <pc:docMk/>
            <pc:sldMk cId="3531495489" sldId="258"/>
            <ac:spMk id="2" creationId="{BB0B49FC-91C4-7E4C-B0DF-F13D8EA4BEBD}"/>
          </ac:spMkLst>
        </pc:spChg>
        <pc:spChg chg="mod">
          <ac:chgData name="Hadi Aghazadeh Kohneh Shahri" userId="b00fc067-4288-4d72-a1a2-55316581d833" providerId="ADAL" clId="{F1186ABE-BEBA-4E9E-A905-C843BBE0340E}" dt="2022-11-05T20:46:42.201" v="334" actId="20577"/>
          <ac:spMkLst>
            <pc:docMk/>
            <pc:sldMk cId="3531495489" sldId="258"/>
            <ac:spMk id="3" creationId="{E1735D7C-6796-A142-AA52-64D0BC4724F8}"/>
          </ac:spMkLst>
        </pc:spChg>
        <pc:spChg chg="add mod">
          <ac:chgData name="Hadi Aghazadeh Kohneh Shahri" userId="b00fc067-4288-4d72-a1a2-55316581d833" providerId="ADAL" clId="{F1186ABE-BEBA-4E9E-A905-C843BBE0340E}" dt="2022-11-05T20:49:38.759" v="496" actId="20577"/>
          <ac:spMkLst>
            <pc:docMk/>
            <pc:sldMk cId="3531495489" sldId="258"/>
            <ac:spMk id="6" creationId="{37B1C184-7EC7-DFF9-B99C-A32F15CF2B26}"/>
          </ac:spMkLst>
        </pc:spChg>
        <pc:graphicFrameChg chg="add mod modGraphic">
          <ac:chgData name="Hadi Aghazadeh Kohneh Shahri" userId="b00fc067-4288-4d72-a1a2-55316581d833" providerId="ADAL" clId="{F1186ABE-BEBA-4E9E-A905-C843BBE0340E}" dt="2022-11-05T20:47:49.464" v="375" actId="1076"/>
          <ac:graphicFrameMkLst>
            <pc:docMk/>
            <pc:sldMk cId="3531495489" sldId="258"/>
            <ac:graphicFrameMk id="5" creationId="{A6278ED7-35B3-196C-0C6D-9B4A548CEAFB}"/>
          </ac:graphicFrameMkLst>
        </pc:graphicFrameChg>
      </pc:sldChg>
      <pc:sldChg chg="new del">
        <pc:chgData name="Hadi Aghazadeh Kohneh Shahri" userId="b00fc067-4288-4d72-a1a2-55316581d833" providerId="ADAL" clId="{F1186ABE-BEBA-4E9E-A905-C843BBE0340E}" dt="2022-11-05T20:46:15.270" v="310" actId="680"/>
        <pc:sldMkLst>
          <pc:docMk/>
          <pc:sldMk cId="3783792905" sldId="258"/>
        </pc:sldMkLst>
      </pc:sldChg>
      <pc:sldChg chg="addSp modSp add mod">
        <pc:chgData name="Hadi Aghazadeh Kohneh Shahri" userId="b00fc067-4288-4d72-a1a2-55316581d833" providerId="ADAL" clId="{F1186ABE-BEBA-4E9E-A905-C843BBE0340E}" dt="2022-11-07T14:51:56.724" v="904" actId="108"/>
        <pc:sldMkLst>
          <pc:docMk/>
          <pc:sldMk cId="208332608" sldId="259"/>
        </pc:sldMkLst>
        <pc:spChg chg="mod">
          <ac:chgData name="Hadi Aghazadeh Kohneh Shahri" userId="b00fc067-4288-4d72-a1a2-55316581d833" providerId="ADAL" clId="{F1186ABE-BEBA-4E9E-A905-C843BBE0340E}" dt="2022-11-07T14:46:39.201" v="803" actId="20577"/>
          <ac:spMkLst>
            <pc:docMk/>
            <pc:sldMk cId="208332608" sldId="259"/>
            <ac:spMk id="2" creationId="{BB0B49FC-91C4-7E4C-B0DF-F13D8EA4BEBD}"/>
          </ac:spMkLst>
        </pc:spChg>
        <pc:spChg chg="mod">
          <ac:chgData name="Hadi Aghazadeh Kohneh Shahri" userId="b00fc067-4288-4d72-a1a2-55316581d833" providerId="ADAL" clId="{F1186ABE-BEBA-4E9E-A905-C843BBE0340E}" dt="2022-11-07T14:51:56.724" v="904" actId="108"/>
          <ac:spMkLst>
            <pc:docMk/>
            <pc:sldMk cId="208332608" sldId="259"/>
            <ac:spMk id="3" creationId="{E1735D7C-6796-A142-AA52-64D0BC4724F8}"/>
          </ac:spMkLst>
        </pc:spChg>
        <pc:picChg chg="add mod">
          <ac:chgData name="Hadi Aghazadeh Kohneh Shahri" userId="b00fc067-4288-4d72-a1a2-55316581d833" providerId="ADAL" clId="{F1186ABE-BEBA-4E9E-A905-C843BBE0340E}" dt="2022-11-07T14:51:03.359" v="878" actId="1076"/>
          <ac:picMkLst>
            <pc:docMk/>
            <pc:sldMk cId="208332608" sldId="259"/>
            <ac:picMk id="5" creationId="{6B362401-4887-C940-06D3-F8A16EA31D53}"/>
          </ac:picMkLst>
        </pc:picChg>
      </pc:sldChg>
      <pc:sldChg chg="del">
        <pc:chgData name="Hadi Aghazadeh Kohneh Shahri" userId="b00fc067-4288-4d72-a1a2-55316581d833" providerId="ADAL" clId="{F1186ABE-BEBA-4E9E-A905-C843BBE0340E}" dt="2022-11-05T20:25:47.860" v="193" actId="47"/>
        <pc:sldMkLst>
          <pc:docMk/>
          <pc:sldMk cId="2695241436" sldId="259"/>
        </pc:sldMkLst>
      </pc:sldChg>
      <pc:sldChg chg="del">
        <pc:chgData name="Hadi Aghazadeh Kohneh Shahri" userId="b00fc067-4288-4d72-a1a2-55316581d833" providerId="ADAL" clId="{F1186ABE-BEBA-4E9E-A905-C843BBE0340E}" dt="2022-11-05T20:25:47.719" v="192" actId="47"/>
        <pc:sldMkLst>
          <pc:docMk/>
          <pc:sldMk cId="1260245163" sldId="260"/>
        </pc:sldMkLst>
      </pc:sldChg>
      <pc:sldChg chg="delSp modSp add mod">
        <pc:chgData name="Hadi Aghazadeh Kohneh Shahri" userId="b00fc067-4288-4d72-a1a2-55316581d833" providerId="ADAL" clId="{F1186ABE-BEBA-4E9E-A905-C843BBE0340E}" dt="2022-11-07T14:55:27.745" v="1165" actId="20577"/>
        <pc:sldMkLst>
          <pc:docMk/>
          <pc:sldMk cId="4039642356" sldId="260"/>
        </pc:sldMkLst>
        <pc:spChg chg="mod">
          <ac:chgData name="Hadi Aghazadeh Kohneh Shahri" userId="b00fc067-4288-4d72-a1a2-55316581d833" providerId="ADAL" clId="{F1186ABE-BEBA-4E9E-A905-C843BBE0340E}" dt="2022-11-07T14:51:25.255" v="893" actId="20577"/>
          <ac:spMkLst>
            <pc:docMk/>
            <pc:sldMk cId="4039642356" sldId="260"/>
            <ac:spMk id="2" creationId="{BB0B49FC-91C4-7E4C-B0DF-F13D8EA4BEBD}"/>
          </ac:spMkLst>
        </pc:spChg>
        <pc:spChg chg="mod">
          <ac:chgData name="Hadi Aghazadeh Kohneh Shahri" userId="b00fc067-4288-4d72-a1a2-55316581d833" providerId="ADAL" clId="{F1186ABE-BEBA-4E9E-A905-C843BBE0340E}" dt="2022-11-07T14:55:27.745" v="1165" actId="20577"/>
          <ac:spMkLst>
            <pc:docMk/>
            <pc:sldMk cId="4039642356" sldId="260"/>
            <ac:spMk id="3" creationId="{E1735D7C-6796-A142-AA52-64D0BC4724F8}"/>
          </ac:spMkLst>
        </pc:spChg>
        <pc:picChg chg="del">
          <ac:chgData name="Hadi Aghazadeh Kohneh Shahri" userId="b00fc067-4288-4d72-a1a2-55316581d833" providerId="ADAL" clId="{F1186ABE-BEBA-4E9E-A905-C843BBE0340E}" dt="2022-11-07T14:51:27.898" v="894" actId="478"/>
          <ac:picMkLst>
            <pc:docMk/>
            <pc:sldMk cId="4039642356" sldId="260"/>
            <ac:picMk id="5" creationId="{6B362401-4887-C940-06D3-F8A16EA31D53}"/>
          </ac:picMkLst>
        </pc:picChg>
      </pc:sldChg>
      <pc:sldChg chg="modSp add mod">
        <pc:chgData name="Hadi Aghazadeh Kohneh Shahri" userId="b00fc067-4288-4d72-a1a2-55316581d833" providerId="ADAL" clId="{F1186ABE-BEBA-4E9E-A905-C843BBE0340E}" dt="2022-11-07T14:59:27.897" v="1374" actId="20577"/>
        <pc:sldMkLst>
          <pc:docMk/>
          <pc:sldMk cId="971290659" sldId="261"/>
        </pc:sldMkLst>
        <pc:spChg chg="mod">
          <ac:chgData name="Hadi Aghazadeh Kohneh Shahri" userId="b00fc067-4288-4d72-a1a2-55316581d833" providerId="ADAL" clId="{F1186ABE-BEBA-4E9E-A905-C843BBE0340E}" dt="2022-11-07T14:55:58.073" v="1209" actId="20577"/>
          <ac:spMkLst>
            <pc:docMk/>
            <pc:sldMk cId="971290659" sldId="261"/>
            <ac:spMk id="2" creationId="{BB0B49FC-91C4-7E4C-B0DF-F13D8EA4BEBD}"/>
          </ac:spMkLst>
        </pc:spChg>
        <pc:spChg chg="mod">
          <ac:chgData name="Hadi Aghazadeh Kohneh Shahri" userId="b00fc067-4288-4d72-a1a2-55316581d833" providerId="ADAL" clId="{F1186ABE-BEBA-4E9E-A905-C843BBE0340E}" dt="2022-11-07T14:59:27.897" v="1374" actId="20577"/>
          <ac:spMkLst>
            <pc:docMk/>
            <pc:sldMk cId="971290659" sldId="261"/>
            <ac:spMk id="3" creationId="{E1735D7C-6796-A142-AA52-64D0BC4724F8}"/>
          </ac:spMkLst>
        </pc:spChg>
      </pc:sldChg>
      <pc:sldChg chg="del">
        <pc:chgData name="Hadi Aghazadeh Kohneh Shahri" userId="b00fc067-4288-4d72-a1a2-55316581d833" providerId="ADAL" clId="{F1186ABE-BEBA-4E9E-A905-C843BBE0340E}" dt="2022-11-05T20:25:47.389" v="191" actId="47"/>
        <pc:sldMkLst>
          <pc:docMk/>
          <pc:sldMk cId="1948542038" sldId="261"/>
        </pc:sldMkLst>
      </pc:sldChg>
      <pc:sldChg chg="del">
        <pc:chgData name="Hadi Aghazadeh Kohneh Shahri" userId="b00fc067-4288-4d72-a1a2-55316581d833" providerId="ADAL" clId="{F1186ABE-BEBA-4E9E-A905-C843BBE0340E}" dt="2022-11-05T20:25:46.673" v="187" actId="47"/>
        <pc:sldMkLst>
          <pc:docMk/>
          <pc:sldMk cId="117939471" sldId="262"/>
        </pc:sldMkLst>
      </pc:sldChg>
      <pc:sldChg chg="del">
        <pc:chgData name="Hadi Aghazadeh Kohneh Shahri" userId="b00fc067-4288-4d72-a1a2-55316581d833" providerId="ADAL" clId="{F1186ABE-BEBA-4E9E-A905-C843BBE0340E}" dt="2022-11-05T20:25:47.225" v="190" actId="47"/>
        <pc:sldMkLst>
          <pc:docMk/>
          <pc:sldMk cId="1988442878" sldId="263"/>
        </pc:sldMkLst>
      </pc:sldChg>
      <pc:sldChg chg="del">
        <pc:chgData name="Hadi Aghazadeh Kohneh Shahri" userId="b00fc067-4288-4d72-a1a2-55316581d833" providerId="ADAL" clId="{F1186ABE-BEBA-4E9E-A905-C843BBE0340E}" dt="2022-11-05T20:25:47.070" v="189" actId="47"/>
        <pc:sldMkLst>
          <pc:docMk/>
          <pc:sldMk cId="3891276999" sldId="264"/>
        </pc:sldMkLst>
      </pc:sldChg>
      <pc:sldChg chg="del">
        <pc:chgData name="Hadi Aghazadeh Kohneh Shahri" userId="b00fc067-4288-4d72-a1a2-55316581d833" providerId="ADAL" clId="{F1186ABE-BEBA-4E9E-A905-C843BBE0340E}" dt="2022-11-05T20:25:46.866" v="188" actId="47"/>
        <pc:sldMkLst>
          <pc:docMk/>
          <pc:sldMk cId="4209821357" sldId="265"/>
        </pc:sldMkLst>
      </pc:sldChg>
    </pc:docChg>
  </pc:docChgLst>
  <pc:docChgLst>
    <pc:chgData name="Hadi Aghazadeh Kohneh Shahri" userId="b00fc067-4288-4d72-a1a2-55316581d833" providerId="ADAL" clId="{CE0E609E-E82E-40CA-A45E-7194E5DBFCC8}"/>
    <pc:docChg chg="undo custSel addSld delSld modSld sldOrd">
      <pc:chgData name="Hadi Aghazadeh Kohneh Shahri" userId="b00fc067-4288-4d72-a1a2-55316581d833" providerId="ADAL" clId="{CE0E609E-E82E-40CA-A45E-7194E5DBFCC8}" dt="2023-01-11T23:00:34.051" v="6396" actId="20577"/>
      <pc:docMkLst>
        <pc:docMk/>
      </pc:docMkLst>
      <pc:sldChg chg="modSp mod">
        <pc:chgData name="Hadi Aghazadeh Kohneh Shahri" userId="b00fc067-4288-4d72-a1a2-55316581d833" providerId="ADAL" clId="{CE0E609E-E82E-40CA-A45E-7194E5DBFCC8}" dt="2023-01-11T14:26:11.432" v="1414" actId="1076"/>
        <pc:sldMkLst>
          <pc:docMk/>
          <pc:sldMk cId="2374729735" sldId="256"/>
        </pc:sldMkLst>
        <pc:spChg chg="mod">
          <ac:chgData name="Hadi Aghazadeh Kohneh Shahri" userId="b00fc067-4288-4d72-a1a2-55316581d833" providerId="ADAL" clId="{CE0E609E-E82E-40CA-A45E-7194E5DBFCC8}" dt="2023-01-11T14:26:11.432" v="1414" actId="1076"/>
          <ac:spMkLst>
            <pc:docMk/>
            <pc:sldMk cId="2374729735" sldId="256"/>
            <ac:spMk id="2" creationId="{1B1EA485-1CE4-D943-BF73-46F1F53E1FE8}"/>
          </ac:spMkLst>
        </pc:spChg>
        <pc:spChg chg="mod">
          <ac:chgData name="Hadi Aghazadeh Kohneh Shahri" userId="b00fc067-4288-4d72-a1a2-55316581d833" providerId="ADAL" clId="{CE0E609E-E82E-40CA-A45E-7194E5DBFCC8}" dt="2023-01-11T13:54:49.086" v="7" actId="20577"/>
          <ac:spMkLst>
            <pc:docMk/>
            <pc:sldMk cId="2374729735" sldId="256"/>
            <ac:spMk id="5" creationId="{B037332F-F808-E64C-8515-C367CB073A25}"/>
          </ac:spMkLst>
        </pc:spChg>
      </pc:sldChg>
      <pc:sldChg chg="del">
        <pc:chgData name="Hadi Aghazadeh Kohneh Shahri" userId="b00fc067-4288-4d72-a1a2-55316581d833" providerId="ADAL" clId="{CE0E609E-E82E-40CA-A45E-7194E5DBFCC8}" dt="2023-01-11T13:55:00.939" v="8" actId="47"/>
        <pc:sldMkLst>
          <pc:docMk/>
          <pc:sldMk cId="1025033183" sldId="257"/>
        </pc:sldMkLst>
      </pc:sldChg>
      <pc:sldChg chg="modSp mod modAnim">
        <pc:chgData name="Hadi Aghazadeh Kohneh Shahri" userId="b00fc067-4288-4d72-a1a2-55316581d833" providerId="ADAL" clId="{CE0E609E-E82E-40CA-A45E-7194E5DBFCC8}" dt="2023-01-11T14:27:32.599" v="1502" actId="20577"/>
        <pc:sldMkLst>
          <pc:docMk/>
          <pc:sldMk cId="1004708780" sldId="258"/>
        </pc:sldMkLst>
        <pc:spChg chg="mod">
          <ac:chgData name="Hadi Aghazadeh Kohneh Shahri" userId="b00fc067-4288-4d72-a1a2-55316581d833" providerId="ADAL" clId="{CE0E609E-E82E-40CA-A45E-7194E5DBFCC8}" dt="2023-01-11T14:26:55.352" v="1475" actId="20577"/>
          <ac:spMkLst>
            <pc:docMk/>
            <pc:sldMk cId="1004708780" sldId="258"/>
            <ac:spMk id="2" creationId="{BB0B49FC-91C4-7E4C-B0DF-F13D8EA4BEBD}"/>
          </ac:spMkLst>
        </pc:spChg>
        <pc:spChg chg="mod">
          <ac:chgData name="Hadi Aghazadeh Kohneh Shahri" userId="b00fc067-4288-4d72-a1a2-55316581d833" providerId="ADAL" clId="{CE0E609E-E82E-40CA-A45E-7194E5DBFCC8}" dt="2023-01-11T14:27:32.599" v="1502" actId="20577"/>
          <ac:spMkLst>
            <pc:docMk/>
            <pc:sldMk cId="1004708780" sldId="258"/>
            <ac:spMk id="6" creationId="{0F96FE5B-6660-014B-C1F1-FE6EC0851234}"/>
          </ac:spMkLst>
        </pc:spChg>
        <pc:spChg chg="mod">
          <ac:chgData name="Hadi Aghazadeh Kohneh Shahri" userId="b00fc067-4288-4d72-a1a2-55316581d833" providerId="ADAL" clId="{CE0E609E-E82E-40CA-A45E-7194E5DBFCC8}" dt="2023-01-11T14:21:52.911" v="1170" actId="1076"/>
          <ac:spMkLst>
            <pc:docMk/>
            <pc:sldMk cId="1004708780" sldId="258"/>
            <ac:spMk id="9" creationId="{5A7DA152-E3EB-9647-A8A3-C163169D53EE}"/>
          </ac:spMkLst>
        </pc:spChg>
        <pc:spChg chg="mod">
          <ac:chgData name="Hadi Aghazadeh Kohneh Shahri" userId="b00fc067-4288-4d72-a1a2-55316581d833" providerId="ADAL" clId="{CE0E609E-E82E-40CA-A45E-7194E5DBFCC8}" dt="2023-01-11T14:21:52.911" v="1170" actId="1076"/>
          <ac:spMkLst>
            <pc:docMk/>
            <pc:sldMk cId="1004708780" sldId="258"/>
            <ac:spMk id="10" creationId="{BED13D33-17CA-A540-A747-70586E0C5BA3}"/>
          </ac:spMkLst>
        </pc:spChg>
        <pc:spChg chg="mod">
          <ac:chgData name="Hadi Aghazadeh Kohneh Shahri" userId="b00fc067-4288-4d72-a1a2-55316581d833" providerId="ADAL" clId="{CE0E609E-E82E-40CA-A45E-7194E5DBFCC8}" dt="2023-01-11T14:21:52.911" v="1170" actId="1076"/>
          <ac:spMkLst>
            <pc:docMk/>
            <pc:sldMk cId="1004708780" sldId="258"/>
            <ac:spMk id="11" creationId="{F9A6C4FD-FAC0-F268-D9BC-7927FD21BB9F}"/>
          </ac:spMkLst>
        </pc:spChg>
        <pc:grpChg chg="mod">
          <ac:chgData name="Hadi Aghazadeh Kohneh Shahri" userId="b00fc067-4288-4d72-a1a2-55316581d833" providerId="ADAL" clId="{CE0E609E-E82E-40CA-A45E-7194E5DBFCC8}" dt="2023-01-11T14:21:52.911" v="1170" actId="1076"/>
          <ac:grpSpMkLst>
            <pc:docMk/>
            <pc:sldMk cId="1004708780" sldId="258"/>
            <ac:grpSpMk id="12" creationId="{4F53E6E9-A654-7F43-8C32-2141442C415B}"/>
          </ac:grpSpMkLst>
        </pc:grpChg>
        <pc:grpChg chg="mod">
          <ac:chgData name="Hadi Aghazadeh Kohneh Shahri" userId="b00fc067-4288-4d72-a1a2-55316581d833" providerId="ADAL" clId="{CE0E609E-E82E-40CA-A45E-7194E5DBFCC8}" dt="2023-01-11T14:21:52.911" v="1170" actId="1076"/>
          <ac:grpSpMkLst>
            <pc:docMk/>
            <pc:sldMk cId="1004708780" sldId="258"/>
            <ac:grpSpMk id="13" creationId="{6A37BF39-1881-41C8-4FC9-705A94D62577}"/>
          </ac:grpSpMkLst>
        </pc:grpChg>
        <pc:grpChg chg="mod">
          <ac:chgData name="Hadi Aghazadeh Kohneh Shahri" userId="b00fc067-4288-4d72-a1a2-55316581d833" providerId="ADAL" clId="{CE0E609E-E82E-40CA-A45E-7194E5DBFCC8}" dt="2023-01-11T14:21:52.911" v="1170" actId="1076"/>
          <ac:grpSpMkLst>
            <pc:docMk/>
            <pc:sldMk cId="1004708780" sldId="258"/>
            <ac:grpSpMk id="14" creationId="{C6CDCFBA-2BB5-911B-B5D7-A4637FDD20D3}"/>
          </ac:grpSpMkLst>
        </pc:grpChg>
        <pc:grpChg chg="mod">
          <ac:chgData name="Hadi Aghazadeh Kohneh Shahri" userId="b00fc067-4288-4d72-a1a2-55316581d833" providerId="ADAL" clId="{CE0E609E-E82E-40CA-A45E-7194E5DBFCC8}" dt="2023-01-11T14:21:52.911" v="1170" actId="1076"/>
          <ac:grpSpMkLst>
            <pc:docMk/>
            <pc:sldMk cId="1004708780" sldId="258"/>
            <ac:grpSpMk id="15" creationId="{9E8537BA-7672-2CED-BD8A-012FB3433546}"/>
          </ac:grpSpMkLst>
        </pc:grpChg>
        <pc:picChg chg="mod">
          <ac:chgData name="Hadi Aghazadeh Kohneh Shahri" userId="b00fc067-4288-4d72-a1a2-55316581d833" providerId="ADAL" clId="{CE0E609E-E82E-40CA-A45E-7194E5DBFCC8}" dt="2023-01-11T14:21:52.911" v="1170" actId="1076"/>
          <ac:picMkLst>
            <pc:docMk/>
            <pc:sldMk cId="1004708780" sldId="258"/>
            <ac:picMk id="1026" creationId="{25FB6711-57C8-B343-0F99-B01143E684E9}"/>
          </ac:picMkLst>
        </pc:picChg>
        <pc:picChg chg="mod">
          <ac:chgData name="Hadi Aghazadeh Kohneh Shahri" userId="b00fc067-4288-4d72-a1a2-55316581d833" providerId="ADAL" clId="{CE0E609E-E82E-40CA-A45E-7194E5DBFCC8}" dt="2023-01-11T14:21:52.911" v="1170" actId="1076"/>
          <ac:picMkLst>
            <pc:docMk/>
            <pc:sldMk cId="1004708780" sldId="258"/>
            <ac:picMk id="1032" creationId="{80BA5744-9BC8-E75A-CBC9-927BD318348B}"/>
          </ac:picMkLst>
        </pc:picChg>
        <pc:picChg chg="mod">
          <ac:chgData name="Hadi Aghazadeh Kohneh Shahri" userId="b00fc067-4288-4d72-a1a2-55316581d833" providerId="ADAL" clId="{CE0E609E-E82E-40CA-A45E-7194E5DBFCC8}" dt="2023-01-11T14:21:52.911" v="1170" actId="1076"/>
          <ac:picMkLst>
            <pc:docMk/>
            <pc:sldMk cId="1004708780" sldId="258"/>
            <ac:picMk id="1036" creationId="{77CB3CE2-7BBE-3FB8-36A3-424FE6DCF1C6}"/>
          </ac:picMkLst>
        </pc:picChg>
      </pc:sldChg>
      <pc:sldChg chg="del">
        <pc:chgData name="Hadi Aghazadeh Kohneh Shahri" userId="b00fc067-4288-4d72-a1a2-55316581d833" providerId="ADAL" clId="{CE0E609E-E82E-40CA-A45E-7194E5DBFCC8}" dt="2023-01-11T13:55:04.850" v="10" actId="47"/>
        <pc:sldMkLst>
          <pc:docMk/>
          <pc:sldMk cId="2863818942" sldId="259"/>
        </pc:sldMkLst>
      </pc:sldChg>
      <pc:sldChg chg="addSp delSp modSp add mod ord modAnim">
        <pc:chgData name="Hadi Aghazadeh Kohneh Shahri" userId="b00fc067-4288-4d72-a1a2-55316581d833" providerId="ADAL" clId="{CE0E609E-E82E-40CA-A45E-7194E5DBFCC8}" dt="2023-01-11T20:55:58.474" v="6381"/>
        <pc:sldMkLst>
          <pc:docMk/>
          <pc:sldMk cId="3162026630" sldId="259"/>
        </pc:sldMkLst>
        <pc:spChg chg="mod">
          <ac:chgData name="Hadi Aghazadeh Kohneh Shahri" userId="b00fc067-4288-4d72-a1a2-55316581d833" providerId="ADAL" clId="{CE0E609E-E82E-40CA-A45E-7194E5DBFCC8}" dt="2023-01-11T14:00:05.748" v="150" actId="207"/>
          <ac:spMkLst>
            <pc:docMk/>
            <pc:sldMk cId="3162026630" sldId="259"/>
            <ac:spMk id="2" creationId="{BB0B49FC-91C4-7E4C-B0DF-F13D8EA4BEBD}"/>
          </ac:spMkLst>
        </pc:spChg>
        <pc:spChg chg="add mod">
          <ac:chgData name="Hadi Aghazadeh Kohneh Shahri" userId="b00fc067-4288-4d72-a1a2-55316581d833" providerId="ADAL" clId="{CE0E609E-E82E-40CA-A45E-7194E5DBFCC8}" dt="2023-01-11T18:14:15.239" v="5726" actId="404"/>
          <ac:spMkLst>
            <pc:docMk/>
            <pc:sldMk cId="3162026630" sldId="259"/>
            <ac:spMk id="3" creationId="{4D877024-4AC6-03CF-8FD6-424D5D4F15BD}"/>
          </ac:spMkLst>
        </pc:spChg>
        <pc:spChg chg="del mod">
          <ac:chgData name="Hadi Aghazadeh Kohneh Shahri" userId="b00fc067-4288-4d72-a1a2-55316581d833" providerId="ADAL" clId="{CE0E609E-E82E-40CA-A45E-7194E5DBFCC8}" dt="2023-01-11T17:56:19.879" v="5279" actId="478"/>
          <ac:spMkLst>
            <pc:docMk/>
            <pc:sldMk cId="3162026630" sldId="259"/>
            <ac:spMk id="6" creationId="{0F96FE5B-6660-014B-C1F1-FE6EC0851234}"/>
          </ac:spMkLst>
        </pc:spChg>
        <pc:spChg chg="add del mod">
          <ac:chgData name="Hadi Aghazadeh Kohneh Shahri" userId="b00fc067-4288-4d72-a1a2-55316581d833" providerId="ADAL" clId="{CE0E609E-E82E-40CA-A45E-7194E5DBFCC8}" dt="2023-01-11T18:03:42.847" v="5591" actId="478"/>
          <ac:spMkLst>
            <pc:docMk/>
            <pc:sldMk cId="3162026630" sldId="259"/>
            <ac:spMk id="7" creationId="{999B4D1D-3778-70F4-540F-349FDA739CE6}"/>
          </ac:spMkLst>
        </pc:spChg>
        <pc:spChg chg="add del mod">
          <ac:chgData name="Hadi Aghazadeh Kohneh Shahri" userId="b00fc067-4288-4d72-a1a2-55316581d833" providerId="ADAL" clId="{CE0E609E-E82E-40CA-A45E-7194E5DBFCC8}" dt="2023-01-11T18:00:21.559" v="5497" actId="478"/>
          <ac:spMkLst>
            <pc:docMk/>
            <pc:sldMk cId="3162026630" sldId="259"/>
            <ac:spMk id="16" creationId="{945917D8-DF63-704C-6E33-A2E8C94A594E}"/>
          </ac:spMkLst>
        </pc:spChg>
        <pc:spChg chg="add mod">
          <ac:chgData name="Hadi Aghazadeh Kohneh Shahri" userId="b00fc067-4288-4d72-a1a2-55316581d833" providerId="ADAL" clId="{CE0E609E-E82E-40CA-A45E-7194E5DBFCC8}" dt="2023-01-11T18:14:20.856" v="5727" actId="404"/>
          <ac:spMkLst>
            <pc:docMk/>
            <pc:sldMk cId="3162026630" sldId="259"/>
            <ac:spMk id="17" creationId="{59DDE2E9-A36E-DE70-E1F1-EEDC83F06351}"/>
          </ac:spMkLst>
        </pc:spChg>
        <pc:spChg chg="add mod">
          <ac:chgData name="Hadi Aghazadeh Kohneh Shahri" userId="b00fc067-4288-4d72-a1a2-55316581d833" providerId="ADAL" clId="{CE0E609E-E82E-40CA-A45E-7194E5DBFCC8}" dt="2023-01-11T18:14:24.343" v="5728" actId="404"/>
          <ac:spMkLst>
            <pc:docMk/>
            <pc:sldMk cId="3162026630" sldId="259"/>
            <ac:spMk id="18" creationId="{275DC78A-8DC5-7B4E-E12A-EE2E17549D67}"/>
          </ac:spMkLst>
        </pc:spChg>
        <pc:spChg chg="add mod">
          <ac:chgData name="Hadi Aghazadeh Kohneh Shahri" userId="b00fc067-4288-4d72-a1a2-55316581d833" providerId="ADAL" clId="{CE0E609E-E82E-40CA-A45E-7194E5DBFCC8}" dt="2023-01-11T18:14:28.071" v="5729" actId="404"/>
          <ac:spMkLst>
            <pc:docMk/>
            <pc:sldMk cId="3162026630" sldId="259"/>
            <ac:spMk id="19" creationId="{293D17E9-88BD-1CCD-4F49-1FC8575E56AD}"/>
          </ac:spMkLst>
        </pc:spChg>
        <pc:spChg chg="add mod">
          <ac:chgData name="Hadi Aghazadeh Kohneh Shahri" userId="b00fc067-4288-4d72-a1a2-55316581d833" providerId="ADAL" clId="{CE0E609E-E82E-40CA-A45E-7194E5DBFCC8}" dt="2023-01-11T18:14:31.728" v="5731" actId="404"/>
          <ac:spMkLst>
            <pc:docMk/>
            <pc:sldMk cId="3162026630" sldId="259"/>
            <ac:spMk id="20" creationId="{05D9AD58-604F-B846-9D02-8FC61DA6C062}"/>
          </ac:spMkLst>
        </pc:spChg>
        <pc:spChg chg="add mod">
          <ac:chgData name="Hadi Aghazadeh Kohneh Shahri" userId="b00fc067-4288-4d72-a1a2-55316581d833" providerId="ADAL" clId="{CE0E609E-E82E-40CA-A45E-7194E5DBFCC8}" dt="2023-01-11T18:14:38.047" v="5734" actId="404"/>
          <ac:spMkLst>
            <pc:docMk/>
            <pc:sldMk cId="3162026630" sldId="259"/>
            <ac:spMk id="21" creationId="{9700A475-2661-2B4C-7829-5D5D7FD07DCA}"/>
          </ac:spMkLst>
        </pc:spChg>
        <pc:spChg chg="add mod">
          <ac:chgData name="Hadi Aghazadeh Kohneh Shahri" userId="b00fc067-4288-4d72-a1a2-55316581d833" providerId="ADAL" clId="{CE0E609E-E82E-40CA-A45E-7194E5DBFCC8}" dt="2023-01-11T18:14:42.017" v="5737" actId="404"/>
          <ac:spMkLst>
            <pc:docMk/>
            <pc:sldMk cId="3162026630" sldId="259"/>
            <ac:spMk id="22" creationId="{591697DD-AEFB-A03D-7D1E-64ECDE615C9D}"/>
          </ac:spMkLst>
        </pc:spChg>
        <pc:spChg chg="add del mod">
          <ac:chgData name="Hadi Aghazadeh Kohneh Shahri" userId="b00fc067-4288-4d72-a1a2-55316581d833" providerId="ADAL" clId="{CE0E609E-E82E-40CA-A45E-7194E5DBFCC8}" dt="2023-01-11T18:01:44.527" v="5542" actId="478"/>
          <ac:spMkLst>
            <pc:docMk/>
            <pc:sldMk cId="3162026630" sldId="259"/>
            <ac:spMk id="23" creationId="{91E8EA16-11F1-08D8-2F6F-DE620B1B34D9}"/>
          </ac:spMkLst>
        </pc:spChg>
        <pc:spChg chg="add del mod">
          <ac:chgData name="Hadi Aghazadeh Kohneh Shahri" userId="b00fc067-4288-4d72-a1a2-55316581d833" providerId="ADAL" clId="{CE0E609E-E82E-40CA-A45E-7194E5DBFCC8}" dt="2023-01-11T18:01:46.122" v="5543" actId="478"/>
          <ac:spMkLst>
            <pc:docMk/>
            <pc:sldMk cId="3162026630" sldId="259"/>
            <ac:spMk id="24" creationId="{C1545551-C27A-C14D-6F1B-81E7D081DAB3}"/>
          </ac:spMkLst>
        </pc:spChg>
        <pc:spChg chg="add mod">
          <ac:chgData name="Hadi Aghazadeh Kohneh Shahri" userId="b00fc067-4288-4d72-a1a2-55316581d833" providerId="ADAL" clId="{CE0E609E-E82E-40CA-A45E-7194E5DBFCC8}" dt="2023-01-11T18:13:46.640" v="5700" actId="404"/>
          <ac:spMkLst>
            <pc:docMk/>
            <pc:sldMk cId="3162026630" sldId="259"/>
            <ac:spMk id="25" creationId="{24C1F006-F021-A7E4-4CEE-8FA82E7422BB}"/>
          </ac:spMkLst>
        </pc:spChg>
        <pc:spChg chg="add mod">
          <ac:chgData name="Hadi Aghazadeh Kohneh Shahri" userId="b00fc067-4288-4d72-a1a2-55316581d833" providerId="ADAL" clId="{CE0E609E-E82E-40CA-A45E-7194E5DBFCC8}" dt="2023-01-11T18:13:57.528" v="5711" actId="404"/>
          <ac:spMkLst>
            <pc:docMk/>
            <pc:sldMk cId="3162026630" sldId="259"/>
            <ac:spMk id="26" creationId="{89D0419E-1AA1-0FB7-6AA1-D7A23695ACAC}"/>
          </ac:spMkLst>
        </pc:spChg>
        <pc:spChg chg="add mod">
          <ac:chgData name="Hadi Aghazadeh Kohneh Shahri" userId="b00fc067-4288-4d72-a1a2-55316581d833" providerId="ADAL" clId="{CE0E609E-E82E-40CA-A45E-7194E5DBFCC8}" dt="2023-01-11T18:14:00.768" v="5714" actId="404"/>
          <ac:spMkLst>
            <pc:docMk/>
            <pc:sldMk cId="3162026630" sldId="259"/>
            <ac:spMk id="27" creationId="{4FF2B07E-EF66-330C-988B-772A5A06AA4E}"/>
          </ac:spMkLst>
        </pc:spChg>
        <pc:spChg chg="add del mod">
          <ac:chgData name="Hadi Aghazadeh Kohneh Shahri" userId="b00fc067-4288-4d72-a1a2-55316581d833" providerId="ADAL" clId="{CE0E609E-E82E-40CA-A45E-7194E5DBFCC8}" dt="2023-01-11T18:02:11.241" v="5547"/>
          <ac:spMkLst>
            <pc:docMk/>
            <pc:sldMk cId="3162026630" sldId="259"/>
            <ac:spMk id="28" creationId="{54814427-317E-2AEC-2FC3-EAA40DE23128}"/>
          </ac:spMkLst>
        </pc:spChg>
        <pc:spChg chg="add del mod">
          <ac:chgData name="Hadi Aghazadeh Kohneh Shahri" userId="b00fc067-4288-4d72-a1a2-55316581d833" providerId="ADAL" clId="{CE0E609E-E82E-40CA-A45E-7194E5DBFCC8}" dt="2023-01-11T18:02:11.241" v="5547"/>
          <ac:spMkLst>
            <pc:docMk/>
            <pc:sldMk cId="3162026630" sldId="259"/>
            <ac:spMk id="29" creationId="{F4FA9B36-67D0-5E1E-7F7B-2B6D5B247716}"/>
          </ac:spMkLst>
        </pc:spChg>
        <pc:spChg chg="add del mod">
          <ac:chgData name="Hadi Aghazadeh Kohneh Shahri" userId="b00fc067-4288-4d72-a1a2-55316581d833" providerId="ADAL" clId="{CE0E609E-E82E-40CA-A45E-7194E5DBFCC8}" dt="2023-01-11T18:02:11.241" v="5547"/>
          <ac:spMkLst>
            <pc:docMk/>
            <pc:sldMk cId="3162026630" sldId="259"/>
            <ac:spMk id="30" creationId="{3ADD25BB-9156-BD6A-B686-AED5214A1B30}"/>
          </ac:spMkLst>
        </pc:spChg>
        <pc:spChg chg="add mod">
          <ac:chgData name="Hadi Aghazadeh Kohneh Shahri" userId="b00fc067-4288-4d72-a1a2-55316581d833" providerId="ADAL" clId="{CE0E609E-E82E-40CA-A45E-7194E5DBFCC8}" dt="2023-01-11T18:13:50.255" v="5704" actId="404"/>
          <ac:spMkLst>
            <pc:docMk/>
            <pc:sldMk cId="3162026630" sldId="259"/>
            <ac:spMk id="31" creationId="{B7DCC9CB-8BC2-7BB8-90CC-3F9659663D69}"/>
          </ac:spMkLst>
        </pc:spChg>
        <pc:spChg chg="add mod">
          <ac:chgData name="Hadi Aghazadeh Kohneh Shahri" userId="b00fc067-4288-4d72-a1a2-55316581d833" providerId="ADAL" clId="{CE0E609E-E82E-40CA-A45E-7194E5DBFCC8}" dt="2023-01-11T18:13:53.856" v="5708" actId="404"/>
          <ac:spMkLst>
            <pc:docMk/>
            <pc:sldMk cId="3162026630" sldId="259"/>
            <ac:spMk id="32" creationId="{A79884B9-A5ED-7734-0B4C-7DD2735EB69C}"/>
          </ac:spMkLst>
        </pc:spChg>
        <pc:spChg chg="add mod">
          <ac:chgData name="Hadi Aghazadeh Kohneh Shahri" userId="b00fc067-4288-4d72-a1a2-55316581d833" providerId="ADAL" clId="{CE0E609E-E82E-40CA-A45E-7194E5DBFCC8}" dt="2023-01-11T18:14:08.088" v="5722" actId="404"/>
          <ac:spMkLst>
            <pc:docMk/>
            <pc:sldMk cId="3162026630" sldId="259"/>
            <ac:spMk id="33" creationId="{F5AAF402-ED75-6F9D-98C9-99A51C3BDCB9}"/>
          </ac:spMkLst>
        </pc:spChg>
        <pc:spChg chg="add mod">
          <ac:chgData name="Hadi Aghazadeh Kohneh Shahri" userId="b00fc067-4288-4d72-a1a2-55316581d833" providerId="ADAL" clId="{CE0E609E-E82E-40CA-A45E-7194E5DBFCC8}" dt="2023-01-11T18:14:12.023" v="5724" actId="404"/>
          <ac:spMkLst>
            <pc:docMk/>
            <pc:sldMk cId="3162026630" sldId="259"/>
            <ac:spMk id="34" creationId="{1068AF0D-A1D3-5211-4723-C97555A9F9A5}"/>
          </ac:spMkLst>
        </pc:spChg>
        <pc:spChg chg="add mod">
          <ac:chgData name="Hadi Aghazadeh Kohneh Shahri" userId="b00fc067-4288-4d72-a1a2-55316581d833" providerId="ADAL" clId="{CE0E609E-E82E-40CA-A45E-7194E5DBFCC8}" dt="2023-01-11T18:33:19.036" v="6317" actId="13822"/>
          <ac:spMkLst>
            <pc:docMk/>
            <pc:sldMk cId="3162026630" sldId="259"/>
            <ac:spMk id="1029" creationId="{F5497674-4A15-762F-3D7C-6BC83CE89A74}"/>
          </ac:spMkLst>
        </pc:spChg>
        <pc:spChg chg="add mod">
          <ac:chgData name="Hadi Aghazadeh Kohneh Shahri" userId="b00fc067-4288-4d72-a1a2-55316581d833" providerId="ADAL" clId="{CE0E609E-E82E-40CA-A45E-7194E5DBFCC8}" dt="2023-01-11T18:34:17.647" v="6335" actId="208"/>
          <ac:spMkLst>
            <pc:docMk/>
            <pc:sldMk cId="3162026630" sldId="259"/>
            <ac:spMk id="1030" creationId="{AA4D20F0-8F0B-8B24-5525-926D9994490C}"/>
          </ac:spMkLst>
        </pc:spChg>
        <pc:spChg chg="add del mod">
          <ac:chgData name="Hadi Aghazadeh Kohneh Shahri" userId="b00fc067-4288-4d72-a1a2-55316581d833" providerId="ADAL" clId="{CE0E609E-E82E-40CA-A45E-7194E5DBFCC8}" dt="2023-01-11T18:23:30.272" v="5868" actId="478"/>
          <ac:spMkLst>
            <pc:docMk/>
            <pc:sldMk cId="3162026630" sldId="259"/>
            <ac:spMk id="1031" creationId="{0B613AB5-A09C-6070-7705-543E7D0A8AB6}"/>
          </ac:spMkLst>
        </pc:spChg>
        <pc:spChg chg="add del mod">
          <ac:chgData name="Hadi Aghazadeh Kohneh Shahri" userId="b00fc067-4288-4d72-a1a2-55316581d833" providerId="ADAL" clId="{CE0E609E-E82E-40CA-A45E-7194E5DBFCC8}" dt="2023-01-11T18:23:15.552" v="5863" actId="478"/>
          <ac:spMkLst>
            <pc:docMk/>
            <pc:sldMk cId="3162026630" sldId="259"/>
            <ac:spMk id="1033" creationId="{95A79E16-79BF-0D85-296C-EC8E00A5594E}"/>
          </ac:spMkLst>
        </pc:spChg>
        <pc:spChg chg="add del mod">
          <ac:chgData name="Hadi Aghazadeh Kohneh Shahri" userId="b00fc067-4288-4d72-a1a2-55316581d833" providerId="ADAL" clId="{CE0E609E-E82E-40CA-A45E-7194E5DBFCC8}" dt="2023-01-11T18:23:11.008" v="5861" actId="478"/>
          <ac:spMkLst>
            <pc:docMk/>
            <pc:sldMk cId="3162026630" sldId="259"/>
            <ac:spMk id="1034" creationId="{736BE187-C290-E97F-DF9D-FCE29AA1E13E}"/>
          </ac:spMkLst>
        </pc:spChg>
        <pc:spChg chg="add del mod">
          <ac:chgData name="Hadi Aghazadeh Kohneh Shahri" userId="b00fc067-4288-4d72-a1a2-55316581d833" providerId="ADAL" clId="{CE0E609E-E82E-40CA-A45E-7194E5DBFCC8}" dt="2023-01-11T18:23:16.632" v="5864" actId="478"/>
          <ac:spMkLst>
            <pc:docMk/>
            <pc:sldMk cId="3162026630" sldId="259"/>
            <ac:spMk id="1035" creationId="{D7C318A3-30A1-D4ED-FC07-766C0C363FB5}"/>
          </ac:spMkLst>
        </pc:spChg>
        <pc:spChg chg="add del mod">
          <ac:chgData name="Hadi Aghazadeh Kohneh Shahri" userId="b00fc067-4288-4d72-a1a2-55316581d833" providerId="ADAL" clId="{CE0E609E-E82E-40CA-A45E-7194E5DBFCC8}" dt="2023-01-11T18:23:09.120" v="5860" actId="478"/>
          <ac:spMkLst>
            <pc:docMk/>
            <pc:sldMk cId="3162026630" sldId="259"/>
            <ac:spMk id="1037" creationId="{F94356B6-3A5D-BF7C-EBEF-2AAB3BC26CA2}"/>
          </ac:spMkLst>
        </pc:spChg>
        <pc:spChg chg="add mod">
          <ac:chgData name="Hadi Aghazadeh Kohneh Shahri" userId="b00fc067-4288-4d72-a1a2-55316581d833" providerId="ADAL" clId="{CE0E609E-E82E-40CA-A45E-7194E5DBFCC8}" dt="2023-01-11T18:34:52.364" v="6343" actId="207"/>
          <ac:spMkLst>
            <pc:docMk/>
            <pc:sldMk cId="3162026630" sldId="259"/>
            <ac:spMk id="1038" creationId="{BA5D47EF-08A9-9D96-C8F2-923CAA97A902}"/>
          </ac:spMkLst>
        </pc:spChg>
        <pc:spChg chg="add mod">
          <ac:chgData name="Hadi Aghazadeh Kohneh Shahri" userId="b00fc067-4288-4d72-a1a2-55316581d833" providerId="ADAL" clId="{CE0E609E-E82E-40CA-A45E-7194E5DBFCC8}" dt="2023-01-11T18:34:21.704" v="6337" actId="208"/>
          <ac:spMkLst>
            <pc:docMk/>
            <pc:sldMk cId="3162026630" sldId="259"/>
            <ac:spMk id="1039" creationId="{202FA299-81DE-DC70-02E5-20AB294EA9B7}"/>
          </ac:spMkLst>
        </pc:spChg>
        <pc:spChg chg="add mod">
          <ac:chgData name="Hadi Aghazadeh Kohneh Shahri" userId="b00fc067-4288-4d72-a1a2-55316581d833" providerId="ADAL" clId="{CE0E609E-E82E-40CA-A45E-7194E5DBFCC8}" dt="2023-01-11T18:34:30.056" v="6339" actId="208"/>
          <ac:spMkLst>
            <pc:docMk/>
            <pc:sldMk cId="3162026630" sldId="259"/>
            <ac:spMk id="1040" creationId="{75067DF9-B2D6-ADE8-C348-066B069B2580}"/>
          </ac:spMkLst>
        </pc:spChg>
        <pc:spChg chg="add mod">
          <ac:chgData name="Hadi Aghazadeh Kohneh Shahri" userId="b00fc067-4288-4d72-a1a2-55316581d833" providerId="ADAL" clId="{CE0E609E-E82E-40CA-A45E-7194E5DBFCC8}" dt="2023-01-11T18:34:27.843" v="6338" actId="208"/>
          <ac:spMkLst>
            <pc:docMk/>
            <pc:sldMk cId="3162026630" sldId="259"/>
            <ac:spMk id="1041" creationId="{B4E1E0E5-0C43-2DDA-3FDB-F3C8FB29E5AC}"/>
          </ac:spMkLst>
        </pc:spChg>
        <pc:spChg chg="add mod">
          <ac:chgData name="Hadi Aghazadeh Kohneh Shahri" userId="b00fc067-4288-4d72-a1a2-55316581d833" providerId="ADAL" clId="{CE0E609E-E82E-40CA-A45E-7194E5DBFCC8}" dt="2023-01-11T18:34:32.248" v="6340" actId="208"/>
          <ac:spMkLst>
            <pc:docMk/>
            <pc:sldMk cId="3162026630" sldId="259"/>
            <ac:spMk id="1042" creationId="{4C95CDE7-8897-8262-84B6-314F4A953FC6}"/>
          </ac:spMkLst>
        </pc:spChg>
        <pc:spChg chg="add mod">
          <ac:chgData name="Hadi Aghazadeh Kohneh Shahri" userId="b00fc067-4288-4d72-a1a2-55316581d833" providerId="ADAL" clId="{CE0E609E-E82E-40CA-A45E-7194E5DBFCC8}" dt="2023-01-11T18:34:34.385" v="6341" actId="208"/>
          <ac:spMkLst>
            <pc:docMk/>
            <pc:sldMk cId="3162026630" sldId="259"/>
            <ac:spMk id="1043" creationId="{CA0C0EE1-3C60-EB2C-A406-D93F22CFC4F6}"/>
          </ac:spMkLst>
        </pc:spChg>
        <pc:spChg chg="add mod">
          <ac:chgData name="Hadi Aghazadeh Kohneh Shahri" userId="b00fc067-4288-4d72-a1a2-55316581d833" providerId="ADAL" clId="{CE0E609E-E82E-40CA-A45E-7194E5DBFCC8}" dt="2023-01-11T18:35:29.188" v="6367" actId="1035"/>
          <ac:spMkLst>
            <pc:docMk/>
            <pc:sldMk cId="3162026630" sldId="259"/>
            <ac:spMk id="1044" creationId="{4008EA33-9A55-1BAE-8890-AF136E0EAC6B}"/>
          </ac:spMkLst>
        </pc:spChg>
        <pc:spChg chg="add mod">
          <ac:chgData name="Hadi Aghazadeh Kohneh Shahri" userId="b00fc067-4288-4d72-a1a2-55316581d833" providerId="ADAL" clId="{CE0E609E-E82E-40CA-A45E-7194E5DBFCC8}" dt="2023-01-11T18:33:21.249" v="6318" actId="13822"/>
          <ac:spMkLst>
            <pc:docMk/>
            <pc:sldMk cId="3162026630" sldId="259"/>
            <ac:spMk id="1076" creationId="{6B6DEB4B-1AA2-9AFA-AA0B-819E09DF016B}"/>
          </ac:spMkLst>
        </pc:spChg>
        <pc:grpChg chg="del">
          <ac:chgData name="Hadi Aghazadeh Kohneh Shahri" userId="b00fc067-4288-4d72-a1a2-55316581d833" providerId="ADAL" clId="{CE0E609E-E82E-40CA-A45E-7194E5DBFCC8}" dt="2023-01-11T13:55:59.225" v="79" actId="478"/>
          <ac:grpSpMkLst>
            <pc:docMk/>
            <pc:sldMk cId="3162026630" sldId="259"/>
            <ac:grpSpMk id="15" creationId="{9E8537BA-7672-2CED-BD8A-012FB3433546}"/>
          </ac:grpSpMkLst>
        </pc:grpChg>
        <pc:grpChg chg="add mod">
          <ac:chgData name="Hadi Aghazadeh Kohneh Shahri" userId="b00fc067-4288-4d72-a1a2-55316581d833" providerId="ADAL" clId="{CE0E609E-E82E-40CA-A45E-7194E5DBFCC8}" dt="2023-01-11T18:15:03.261" v="5755" actId="1037"/>
          <ac:grpSpMkLst>
            <pc:docMk/>
            <pc:sldMk cId="3162026630" sldId="259"/>
            <ac:grpSpMk id="1027" creationId="{E51C50ED-6A42-49D8-E003-1FEA7B1B6B3B}"/>
          </ac:grpSpMkLst>
        </pc:grpChg>
        <pc:grpChg chg="add mod">
          <ac:chgData name="Hadi Aghazadeh Kohneh Shahri" userId="b00fc067-4288-4d72-a1a2-55316581d833" providerId="ADAL" clId="{CE0E609E-E82E-40CA-A45E-7194E5DBFCC8}" dt="2023-01-11T18:13:18.088" v="5693" actId="14100"/>
          <ac:grpSpMkLst>
            <pc:docMk/>
            <pc:sldMk cId="3162026630" sldId="259"/>
            <ac:grpSpMk id="1028" creationId="{8CF6B866-D6C8-EEAC-86B2-4C8BAE9FCDDE}"/>
          </ac:grpSpMkLst>
        </pc:grpChg>
        <pc:cxnChg chg="add mod">
          <ac:chgData name="Hadi Aghazadeh Kohneh Shahri" userId="b00fc067-4288-4d72-a1a2-55316581d833" providerId="ADAL" clId="{CE0E609E-E82E-40CA-A45E-7194E5DBFCC8}" dt="2023-01-11T18:09:16.251" v="5646" actId="164"/>
          <ac:cxnSpMkLst>
            <pc:docMk/>
            <pc:sldMk cId="3162026630" sldId="259"/>
            <ac:cxnSpMk id="36" creationId="{D8EB7BA7-C362-3ACB-51F1-9F045F21056B}"/>
          </ac:cxnSpMkLst>
        </pc:cxnChg>
        <pc:cxnChg chg="add mod">
          <ac:chgData name="Hadi Aghazadeh Kohneh Shahri" userId="b00fc067-4288-4d72-a1a2-55316581d833" providerId="ADAL" clId="{CE0E609E-E82E-40CA-A45E-7194E5DBFCC8}" dt="2023-01-11T18:09:16.251" v="5646" actId="164"/>
          <ac:cxnSpMkLst>
            <pc:docMk/>
            <pc:sldMk cId="3162026630" sldId="259"/>
            <ac:cxnSpMk id="38" creationId="{17300E1A-9282-23D9-F99F-29F754975DE5}"/>
          </ac:cxnSpMkLst>
        </pc:cxnChg>
        <pc:cxnChg chg="add del mod">
          <ac:chgData name="Hadi Aghazadeh Kohneh Shahri" userId="b00fc067-4288-4d72-a1a2-55316581d833" providerId="ADAL" clId="{CE0E609E-E82E-40CA-A45E-7194E5DBFCC8}" dt="2023-01-11T18:07:06.160" v="5627" actId="478"/>
          <ac:cxnSpMkLst>
            <pc:docMk/>
            <pc:sldMk cId="3162026630" sldId="259"/>
            <ac:cxnSpMk id="39" creationId="{FBE61166-07C9-0F2A-E65D-68A9B14D5520}"/>
          </ac:cxnSpMkLst>
        </pc:cxnChg>
        <pc:cxnChg chg="add mod">
          <ac:chgData name="Hadi Aghazadeh Kohneh Shahri" userId="b00fc067-4288-4d72-a1a2-55316581d833" providerId="ADAL" clId="{CE0E609E-E82E-40CA-A45E-7194E5DBFCC8}" dt="2023-01-11T18:09:16.251" v="5646" actId="164"/>
          <ac:cxnSpMkLst>
            <pc:docMk/>
            <pc:sldMk cId="3162026630" sldId="259"/>
            <ac:cxnSpMk id="41" creationId="{56E8E377-BECE-809D-7A69-1BFE1FFCC34D}"/>
          </ac:cxnSpMkLst>
        </pc:cxnChg>
        <pc:cxnChg chg="add mod">
          <ac:chgData name="Hadi Aghazadeh Kohneh Shahri" userId="b00fc067-4288-4d72-a1a2-55316581d833" providerId="ADAL" clId="{CE0E609E-E82E-40CA-A45E-7194E5DBFCC8}" dt="2023-01-11T18:09:16.251" v="5646" actId="164"/>
          <ac:cxnSpMkLst>
            <pc:docMk/>
            <pc:sldMk cId="3162026630" sldId="259"/>
            <ac:cxnSpMk id="43" creationId="{92A94481-C61D-242D-AA2B-CD177ED43CAB}"/>
          </ac:cxnSpMkLst>
        </pc:cxnChg>
        <pc:cxnChg chg="add mod">
          <ac:chgData name="Hadi Aghazadeh Kohneh Shahri" userId="b00fc067-4288-4d72-a1a2-55316581d833" providerId="ADAL" clId="{CE0E609E-E82E-40CA-A45E-7194E5DBFCC8}" dt="2023-01-11T18:09:16.251" v="5646" actId="164"/>
          <ac:cxnSpMkLst>
            <pc:docMk/>
            <pc:sldMk cId="3162026630" sldId="259"/>
            <ac:cxnSpMk id="45" creationId="{6C45C14D-7F29-3B3A-FE82-2D3F0561DB95}"/>
          </ac:cxnSpMkLst>
        </pc:cxnChg>
        <pc:cxnChg chg="add mod">
          <ac:chgData name="Hadi Aghazadeh Kohneh Shahri" userId="b00fc067-4288-4d72-a1a2-55316581d833" providerId="ADAL" clId="{CE0E609E-E82E-40CA-A45E-7194E5DBFCC8}" dt="2023-01-11T18:09:16.251" v="5646" actId="164"/>
          <ac:cxnSpMkLst>
            <pc:docMk/>
            <pc:sldMk cId="3162026630" sldId="259"/>
            <ac:cxnSpMk id="47" creationId="{50456CE8-4F12-F889-5C69-709C50FA2202}"/>
          </ac:cxnSpMkLst>
        </pc:cxnChg>
        <pc:cxnChg chg="add mod">
          <ac:chgData name="Hadi Aghazadeh Kohneh Shahri" userId="b00fc067-4288-4d72-a1a2-55316581d833" providerId="ADAL" clId="{CE0E609E-E82E-40CA-A45E-7194E5DBFCC8}" dt="2023-01-11T18:09:16.251" v="5646" actId="164"/>
          <ac:cxnSpMkLst>
            <pc:docMk/>
            <pc:sldMk cId="3162026630" sldId="259"/>
            <ac:cxnSpMk id="49" creationId="{8B9BA3DF-EDD6-E3A7-BAF1-A65E6C29B3B2}"/>
          </ac:cxnSpMkLst>
        </pc:cxnChg>
        <pc:cxnChg chg="add mod">
          <ac:chgData name="Hadi Aghazadeh Kohneh Shahri" userId="b00fc067-4288-4d72-a1a2-55316581d833" providerId="ADAL" clId="{CE0E609E-E82E-40CA-A45E-7194E5DBFCC8}" dt="2023-01-11T18:09:01.570" v="5644" actId="164"/>
          <ac:cxnSpMkLst>
            <pc:docMk/>
            <pc:sldMk cId="3162026630" sldId="259"/>
            <ac:cxnSpMk id="51" creationId="{254F9CEF-D918-7B03-CD9C-DCED1ABB3247}"/>
          </ac:cxnSpMkLst>
        </pc:cxnChg>
        <pc:cxnChg chg="add mod">
          <ac:chgData name="Hadi Aghazadeh Kohneh Shahri" userId="b00fc067-4288-4d72-a1a2-55316581d833" providerId="ADAL" clId="{CE0E609E-E82E-40CA-A45E-7194E5DBFCC8}" dt="2023-01-11T18:09:01.570" v="5644" actId="164"/>
          <ac:cxnSpMkLst>
            <pc:docMk/>
            <pc:sldMk cId="3162026630" sldId="259"/>
            <ac:cxnSpMk id="53" creationId="{1FD94F59-918F-9C54-4613-F3D46B90AC77}"/>
          </ac:cxnSpMkLst>
        </pc:cxnChg>
        <pc:cxnChg chg="add mod">
          <ac:chgData name="Hadi Aghazadeh Kohneh Shahri" userId="b00fc067-4288-4d72-a1a2-55316581d833" providerId="ADAL" clId="{CE0E609E-E82E-40CA-A45E-7194E5DBFCC8}" dt="2023-01-11T18:09:01.570" v="5644" actId="164"/>
          <ac:cxnSpMkLst>
            <pc:docMk/>
            <pc:sldMk cId="3162026630" sldId="259"/>
            <ac:cxnSpMk id="55" creationId="{300360F4-BDA0-1DE6-58BE-EC08B43EA408}"/>
          </ac:cxnSpMkLst>
        </pc:cxnChg>
        <pc:cxnChg chg="add mod">
          <ac:chgData name="Hadi Aghazadeh Kohneh Shahri" userId="b00fc067-4288-4d72-a1a2-55316581d833" providerId="ADAL" clId="{CE0E609E-E82E-40CA-A45E-7194E5DBFCC8}" dt="2023-01-11T18:09:01.570" v="5644" actId="164"/>
          <ac:cxnSpMkLst>
            <pc:docMk/>
            <pc:sldMk cId="3162026630" sldId="259"/>
            <ac:cxnSpMk id="57" creationId="{DA0008E5-072C-1DE4-A00A-0E64C3E90B42}"/>
          </ac:cxnSpMkLst>
        </pc:cxnChg>
        <pc:cxnChg chg="add mod">
          <ac:chgData name="Hadi Aghazadeh Kohneh Shahri" userId="b00fc067-4288-4d72-a1a2-55316581d833" providerId="ADAL" clId="{CE0E609E-E82E-40CA-A45E-7194E5DBFCC8}" dt="2023-01-11T18:09:01.570" v="5644" actId="164"/>
          <ac:cxnSpMkLst>
            <pc:docMk/>
            <pc:sldMk cId="3162026630" sldId="259"/>
            <ac:cxnSpMk id="59" creationId="{EA5E6ECF-06F4-3C12-BCBC-E3AC3788EDC8}"/>
          </ac:cxnSpMkLst>
        </pc:cxnChg>
        <pc:cxnChg chg="add mod">
          <ac:chgData name="Hadi Aghazadeh Kohneh Shahri" userId="b00fc067-4288-4d72-a1a2-55316581d833" providerId="ADAL" clId="{CE0E609E-E82E-40CA-A45E-7194E5DBFCC8}" dt="2023-01-11T18:09:01.570" v="5644" actId="164"/>
          <ac:cxnSpMkLst>
            <pc:docMk/>
            <pc:sldMk cId="3162026630" sldId="259"/>
            <ac:cxnSpMk id="61" creationId="{3684AC26-BB28-7F53-8B0B-5176D84DA93E}"/>
          </ac:cxnSpMkLst>
        </pc:cxnChg>
        <pc:cxnChg chg="add mod">
          <ac:chgData name="Hadi Aghazadeh Kohneh Shahri" userId="b00fc067-4288-4d72-a1a2-55316581d833" providerId="ADAL" clId="{CE0E609E-E82E-40CA-A45E-7194E5DBFCC8}" dt="2023-01-11T18:09:01.570" v="5644" actId="164"/>
          <ac:cxnSpMkLst>
            <pc:docMk/>
            <pc:sldMk cId="3162026630" sldId="259"/>
            <ac:cxnSpMk id="63" creationId="{1741BA53-58E6-C7B1-7287-74D32A8B3415}"/>
          </ac:cxnSpMkLst>
        </pc:cxnChg>
        <pc:cxnChg chg="add mod">
          <ac:chgData name="Hadi Aghazadeh Kohneh Shahri" userId="b00fc067-4288-4d72-a1a2-55316581d833" providerId="ADAL" clId="{CE0E609E-E82E-40CA-A45E-7194E5DBFCC8}" dt="2023-01-11T18:09:01.570" v="5644" actId="164"/>
          <ac:cxnSpMkLst>
            <pc:docMk/>
            <pc:sldMk cId="3162026630" sldId="259"/>
            <ac:cxnSpMk id="1025" creationId="{7A492CCC-E79B-6003-F946-B124845C8B1C}"/>
          </ac:cxnSpMkLst>
        </pc:cxnChg>
        <pc:cxnChg chg="add del mod">
          <ac:chgData name="Hadi Aghazadeh Kohneh Shahri" userId="b00fc067-4288-4d72-a1a2-55316581d833" providerId="ADAL" clId="{CE0E609E-E82E-40CA-A45E-7194E5DBFCC8}" dt="2023-01-11T18:32:53.081" v="6313" actId="478"/>
          <ac:cxnSpMkLst>
            <pc:docMk/>
            <pc:sldMk cId="3162026630" sldId="259"/>
            <ac:cxnSpMk id="1046" creationId="{78AEA811-53E8-E2F5-C4C8-6B99F9D74FFC}"/>
          </ac:cxnSpMkLst>
        </pc:cxnChg>
        <pc:cxnChg chg="add mod">
          <ac:chgData name="Hadi Aghazadeh Kohneh Shahri" userId="b00fc067-4288-4d72-a1a2-55316581d833" providerId="ADAL" clId="{CE0E609E-E82E-40CA-A45E-7194E5DBFCC8}" dt="2023-01-11T18:35:01.461" v="6347" actId="692"/>
          <ac:cxnSpMkLst>
            <pc:docMk/>
            <pc:sldMk cId="3162026630" sldId="259"/>
            <ac:cxnSpMk id="1048" creationId="{178699C2-3D8B-3A9E-FAE1-E0369CD8CD07}"/>
          </ac:cxnSpMkLst>
        </pc:cxnChg>
        <pc:cxnChg chg="add del mod">
          <ac:chgData name="Hadi Aghazadeh Kohneh Shahri" userId="b00fc067-4288-4d72-a1a2-55316581d833" providerId="ADAL" clId="{CE0E609E-E82E-40CA-A45E-7194E5DBFCC8}" dt="2023-01-11T18:31:34.648" v="6258" actId="478"/>
          <ac:cxnSpMkLst>
            <pc:docMk/>
            <pc:sldMk cId="3162026630" sldId="259"/>
            <ac:cxnSpMk id="1050" creationId="{139BB17C-F464-8562-B7E5-7EB56CB0433A}"/>
          </ac:cxnSpMkLst>
        </pc:cxnChg>
        <pc:cxnChg chg="add del mod">
          <ac:chgData name="Hadi Aghazadeh Kohneh Shahri" userId="b00fc067-4288-4d72-a1a2-55316581d833" providerId="ADAL" clId="{CE0E609E-E82E-40CA-A45E-7194E5DBFCC8}" dt="2023-01-11T18:31:14.267" v="6255" actId="478"/>
          <ac:cxnSpMkLst>
            <pc:docMk/>
            <pc:sldMk cId="3162026630" sldId="259"/>
            <ac:cxnSpMk id="1052" creationId="{E57DC949-4708-A748-FEFB-428B3102E690}"/>
          </ac:cxnSpMkLst>
        </pc:cxnChg>
        <pc:cxnChg chg="add del mod">
          <ac:chgData name="Hadi Aghazadeh Kohneh Shahri" userId="b00fc067-4288-4d72-a1a2-55316581d833" providerId="ADAL" clId="{CE0E609E-E82E-40CA-A45E-7194E5DBFCC8}" dt="2023-01-11T18:31:13.474" v="6254" actId="478"/>
          <ac:cxnSpMkLst>
            <pc:docMk/>
            <pc:sldMk cId="3162026630" sldId="259"/>
            <ac:cxnSpMk id="1054" creationId="{CAB27CFA-66A5-0662-43CE-5F153F4F5EED}"/>
          </ac:cxnSpMkLst>
        </pc:cxnChg>
        <pc:cxnChg chg="add del mod">
          <ac:chgData name="Hadi Aghazadeh Kohneh Shahri" userId="b00fc067-4288-4d72-a1a2-55316581d833" providerId="ADAL" clId="{CE0E609E-E82E-40CA-A45E-7194E5DBFCC8}" dt="2023-01-11T18:31:12.728" v="6253" actId="478"/>
          <ac:cxnSpMkLst>
            <pc:docMk/>
            <pc:sldMk cId="3162026630" sldId="259"/>
            <ac:cxnSpMk id="1056" creationId="{F5BEA46E-24B7-F221-59FC-275F92C39DB8}"/>
          </ac:cxnSpMkLst>
        </pc:cxnChg>
        <pc:cxnChg chg="add mod">
          <ac:chgData name="Hadi Aghazadeh Kohneh Shahri" userId="b00fc067-4288-4d72-a1a2-55316581d833" providerId="ADAL" clId="{CE0E609E-E82E-40CA-A45E-7194E5DBFCC8}" dt="2023-01-11T18:35:11.073" v="6353" actId="692"/>
          <ac:cxnSpMkLst>
            <pc:docMk/>
            <pc:sldMk cId="3162026630" sldId="259"/>
            <ac:cxnSpMk id="1058" creationId="{1010C568-0F70-D778-676B-0145615E2E99}"/>
          </ac:cxnSpMkLst>
        </pc:cxnChg>
        <pc:cxnChg chg="add mod">
          <ac:chgData name="Hadi Aghazadeh Kohneh Shahri" userId="b00fc067-4288-4d72-a1a2-55316581d833" providerId="ADAL" clId="{CE0E609E-E82E-40CA-A45E-7194E5DBFCC8}" dt="2023-01-11T18:35:15.152" v="6355" actId="692"/>
          <ac:cxnSpMkLst>
            <pc:docMk/>
            <pc:sldMk cId="3162026630" sldId="259"/>
            <ac:cxnSpMk id="1060" creationId="{B3343586-3DDF-FD40-01D0-52E87FAF6776}"/>
          </ac:cxnSpMkLst>
        </pc:cxnChg>
        <pc:cxnChg chg="add mod">
          <ac:chgData name="Hadi Aghazadeh Kohneh Shahri" userId="b00fc067-4288-4d72-a1a2-55316581d833" providerId="ADAL" clId="{CE0E609E-E82E-40CA-A45E-7194E5DBFCC8}" dt="2023-01-11T18:35:18.538" v="6357" actId="692"/>
          <ac:cxnSpMkLst>
            <pc:docMk/>
            <pc:sldMk cId="3162026630" sldId="259"/>
            <ac:cxnSpMk id="1062" creationId="{CCE93B8A-DCF2-820F-D3FB-1AE669D2012B}"/>
          </ac:cxnSpMkLst>
        </pc:cxnChg>
        <pc:cxnChg chg="add del mod">
          <ac:chgData name="Hadi Aghazadeh Kohneh Shahri" userId="b00fc067-4288-4d72-a1a2-55316581d833" providerId="ADAL" clId="{CE0E609E-E82E-40CA-A45E-7194E5DBFCC8}" dt="2023-01-11T18:31:54.736" v="6262" actId="478"/>
          <ac:cxnSpMkLst>
            <pc:docMk/>
            <pc:sldMk cId="3162026630" sldId="259"/>
            <ac:cxnSpMk id="1064" creationId="{CFCF84C2-336E-3BA8-E527-8D4E9AA18230}"/>
          </ac:cxnSpMkLst>
        </pc:cxnChg>
        <pc:cxnChg chg="add mod">
          <ac:chgData name="Hadi Aghazadeh Kohneh Shahri" userId="b00fc067-4288-4d72-a1a2-55316581d833" providerId="ADAL" clId="{CE0E609E-E82E-40CA-A45E-7194E5DBFCC8}" dt="2023-01-11T18:35:29.188" v="6367" actId="1035"/>
          <ac:cxnSpMkLst>
            <pc:docMk/>
            <pc:sldMk cId="3162026630" sldId="259"/>
            <ac:cxnSpMk id="1066" creationId="{DE0DB740-6873-4F85-1CB8-1979DED8B67F}"/>
          </ac:cxnSpMkLst>
        </pc:cxnChg>
        <pc:cxnChg chg="add mod">
          <ac:chgData name="Hadi Aghazadeh Kohneh Shahri" userId="b00fc067-4288-4d72-a1a2-55316581d833" providerId="ADAL" clId="{CE0E609E-E82E-40CA-A45E-7194E5DBFCC8}" dt="2023-01-11T18:35:38.245" v="6368" actId="692"/>
          <ac:cxnSpMkLst>
            <pc:docMk/>
            <pc:sldMk cId="3162026630" sldId="259"/>
            <ac:cxnSpMk id="1068" creationId="{97CE81B1-F5C8-9090-28F9-9733A7751946}"/>
          </ac:cxnSpMkLst>
        </pc:cxnChg>
        <pc:cxnChg chg="add del mod">
          <ac:chgData name="Hadi Aghazadeh Kohneh Shahri" userId="b00fc067-4288-4d72-a1a2-55316581d833" providerId="ADAL" clId="{CE0E609E-E82E-40CA-A45E-7194E5DBFCC8}" dt="2023-01-11T18:31:56.539" v="6263" actId="478"/>
          <ac:cxnSpMkLst>
            <pc:docMk/>
            <pc:sldMk cId="3162026630" sldId="259"/>
            <ac:cxnSpMk id="1071" creationId="{863B9C5F-CA12-4AF3-8108-C703B8651E18}"/>
          </ac:cxnSpMkLst>
        </pc:cxnChg>
        <pc:cxnChg chg="add mod">
          <ac:chgData name="Hadi Aghazadeh Kohneh Shahri" userId="b00fc067-4288-4d72-a1a2-55316581d833" providerId="ADAL" clId="{CE0E609E-E82E-40CA-A45E-7194E5DBFCC8}" dt="2023-01-11T18:35:21.974" v="6362" actId="692"/>
          <ac:cxnSpMkLst>
            <pc:docMk/>
            <pc:sldMk cId="3162026630" sldId="259"/>
            <ac:cxnSpMk id="1073" creationId="{4A13439B-C1D2-1D8C-9EFA-AD22013282FA}"/>
          </ac:cxnSpMkLst>
        </pc:cxnChg>
      </pc:sldChg>
      <pc:sldChg chg="del">
        <pc:chgData name="Hadi Aghazadeh Kohneh Shahri" userId="b00fc067-4288-4d72-a1a2-55316581d833" providerId="ADAL" clId="{CE0E609E-E82E-40CA-A45E-7194E5DBFCC8}" dt="2023-01-11T13:55:03.689" v="9" actId="47"/>
        <pc:sldMkLst>
          <pc:docMk/>
          <pc:sldMk cId="1713153291" sldId="260"/>
        </pc:sldMkLst>
      </pc:sldChg>
      <pc:sldChg chg="addSp modSp add mod">
        <pc:chgData name="Hadi Aghazadeh Kohneh Shahri" userId="b00fc067-4288-4d72-a1a2-55316581d833" providerId="ADAL" clId="{CE0E609E-E82E-40CA-A45E-7194E5DBFCC8}" dt="2023-01-11T16:23:28.865" v="3702" actId="20577"/>
        <pc:sldMkLst>
          <pc:docMk/>
          <pc:sldMk cId="2127075172" sldId="260"/>
        </pc:sldMkLst>
        <pc:spChg chg="mod">
          <ac:chgData name="Hadi Aghazadeh Kohneh Shahri" userId="b00fc067-4288-4d72-a1a2-55316581d833" providerId="ADAL" clId="{CE0E609E-E82E-40CA-A45E-7194E5DBFCC8}" dt="2023-01-11T14:00:27.361" v="175" actId="20577"/>
          <ac:spMkLst>
            <pc:docMk/>
            <pc:sldMk cId="2127075172" sldId="260"/>
            <ac:spMk id="2" creationId="{BB0B49FC-91C4-7E4C-B0DF-F13D8EA4BEBD}"/>
          </ac:spMkLst>
        </pc:spChg>
        <pc:spChg chg="add mod">
          <ac:chgData name="Hadi Aghazadeh Kohneh Shahri" userId="b00fc067-4288-4d72-a1a2-55316581d833" providerId="ADAL" clId="{CE0E609E-E82E-40CA-A45E-7194E5DBFCC8}" dt="2023-01-11T16:21:18.827" v="3682" actId="14100"/>
          <ac:spMkLst>
            <pc:docMk/>
            <pc:sldMk cId="2127075172" sldId="260"/>
            <ac:spMk id="3" creationId="{40E4BB5C-FC43-A969-898D-CC1B2B408B60}"/>
          </ac:spMkLst>
        </pc:spChg>
        <pc:spChg chg="add mod">
          <ac:chgData name="Hadi Aghazadeh Kohneh Shahri" userId="b00fc067-4288-4d72-a1a2-55316581d833" providerId="ADAL" clId="{CE0E609E-E82E-40CA-A45E-7194E5DBFCC8}" dt="2023-01-11T16:22:35.058" v="3701" actId="207"/>
          <ac:spMkLst>
            <pc:docMk/>
            <pc:sldMk cId="2127075172" sldId="260"/>
            <ac:spMk id="5" creationId="{6CE3C8B5-F7C3-03DC-B37B-C0C57F50C04C}"/>
          </ac:spMkLst>
        </pc:spChg>
        <pc:spChg chg="mod">
          <ac:chgData name="Hadi Aghazadeh Kohneh Shahri" userId="b00fc067-4288-4d72-a1a2-55316581d833" providerId="ADAL" clId="{CE0E609E-E82E-40CA-A45E-7194E5DBFCC8}" dt="2023-01-11T16:23:28.865" v="3702" actId="20577"/>
          <ac:spMkLst>
            <pc:docMk/>
            <pc:sldMk cId="2127075172" sldId="260"/>
            <ac:spMk id="6" creationId="{0F96FE5B-6660-014B-C1F1-FE6EC0851234}"/>
          </ac:spMkLst>
        </pc:spChg>
      </pc:sldChg>
      <pc:sldChg chg="del">
        <pc:chgData name="Hadi Aghazadeh Kohneh Shahri" userId="b00fc067-4288-4d72-a1a2-55316581d833" providerId="ADAL" clId="{CE0E609E-E82E-40CA-A45E-7194E5DBFCC8}" dt="2023-01-11T13:55:05.159" v="11" actId="47"/>
        <pc:sldMkLst>
          <pc:docMk/>
          <pc:sldMk cId="922872331" sldId="261"/>
        </pc:sldMkLst>
      </pc:sldChg>
      <pc:sldChg chg="addSp modSp add mod ord">
        <pc:chgData name="Hadi Aghazadeh Kohneh Shahri" userId="b00fc067-4288-4d72-a1a2-55316581d833" providerId="ADAL" clId="{CE0E609E-E82E-40CA-A45E-7194E5DBFCC8}" dt="2023-01-11T18:36:08.692" v="6370"/>
        <pc:sldMkLst>
          <pc:docMk/>
          <pc:sldMk cId="3728010727" sldId="261"/>
        </pc:sldMkLst>
        <pc:spChg chg="mod">
          <ac:chgData name="Hadi Aghazadeh Kohneh Shahri" userId="b00fc067-4288-4d72-a1a2-55316581d833" providerId="ADAL" clId="{CE0E609E-E82E-40CA-A45E-7194E5DBFCC8}" dt="2023-01-11T14:00:38.943" v="183" actId="20577"/>
          <ac:spMkLst>
            <pc:docMk/>
            <pc:sldMk cId="3728010727" sldId="261"/>
            <ac:spMk id="2" creationId="{BB0B49FC-91C4-7E4C-B0DF-F13D8EA4BEBD}"/>
          </ac:spMkLst>
        </pc:spChg>
        <pc:spChg chg="mod">
          <ac:chgData name="Hadi Aghazadeh Kohneh Shahri" userId="b00fc067-4288-4d72-a1a2-55316581d833" providerId="ADAL" clId="{CE0E609E-E82E-40CA-A45E-7194E5DBFCC8}" dt="2023-01-11T16:26:39.463" v="4043" actId="20577"/>
          <ac:spMkLst>
            <pc:docMk/>
            <pc:sldMk cId="3728010727" sldId="261"/>
            <ac:spMk id="6" creationId="{0F96FE5B-6660-014B-C1F1-FE6EC0851234}"/>
          </ac:spMkLst>
        </pc:spChg>
        <pc:picChg chg="add mod">
          <ac:chgData name="Hadi Aghazadeh Kohneh Shahri" userId="b00fc067-4288-4d72-a1a2-55316581d833" providerId="ADAL" clId="{CE0E609E-E82E-40CA-A45E-7194E5DBFCC8}" dt="2023-01-11T16:31:57.851" v="4050" actId="1076"/>
          <ac:picMkLst>
            <pc:docMk/>
            <pc:sldMk cId="3728010727" sldId="261"/>
            <ac:picMk id="3" creationId="{C55AF5C5-C625-7A8B-7B94-59032C989ED0}"/>
          </ac:picMkLst>
        </pc:picChg>
      </pc:sldChg>
      <pc:sldChg chg="modSp add del mod">
        <pc:chgData name="Hadi Aghazadeh Kohneh Shahri" userId="b00fc067-4288-4d72-a1a2-55316581d833" providerId="ADAL" clId="{CE0E609E-E82E-40CA-A45E-7194E5DBFCC8}" dt="2023-01-11T18:15:29.297" v="5756" actId="47"/>
        <pc:sldMkLst>
          <pc:docMk/>
          <pc:sldMk cId="602105278" sldId="262"/>
        </pc:sldMkLst>
        <pc:spChg chg="mod">
          <ac:chgData name="Hadi Aghazadeh Kohneh Shahri" userId="b00fc067-4288-4d72-a1a2-55316581d833" providerId="ADAL" clId="{CE0E609E-E82E-40CA-A45E-7194E5DBFCC8}" dt="2023-01-11T14:01:46.446" v="193" actId="20577"/>
          <ac:spMkLst>
            <pc:docMk/>
            <pc:sldMk cId="602105278" sldId="262"/>
            <ac:spMk id="2" creationId="{BB0B49FC-91C4-7E4C-B0DF-F13D8EA4BEBD}"/>
          </ac:spMkLst>
        </pc:spChg>
      </pc:sldChg>
      <pc:sldChg chg="modSp add mod modAnim">
        <pc:chgData name="Hadi Aghazadeh Kohneh Shahri" userId="b00fc067-4288-4d72-a1a2-55316581d833" providerId="ADAL" clId="{CE0E609E-E82E-40CA-A45E-7194E5DBFCC8}" dt="2023-01-11T18:19:31.295" v="5765" actId="20577"/>
        <pc:sldMkLst>
          <pc:docMk/>
          <pc:sldMk cId="3607751884" sldId="263"/>
        </pc:sldMkLst>
        <pc:spChg chg="mod">
          <ac:chgData name="Hadi Aghazadeh Kohneh Shahri" userId="b00fc067-4288-4d72-a1a2-55316581d833" providerId="ADAL" clId="{CE0E609E-E82E-40CA-A45E-7194E5DBFCC8}" dt="2023-01-11T14:02:01.519" v="207" actId="20577"/>
          <ac:spMkLst>
            <pc:docMk/>
            <pc:sldMk cId="3607751884" sldId="263"/>
            <ac:spMk id="2" creationId="{BB0B49FC-91C4-7E4C-B0DF-F13D8EA4BEBD}"/>
          </ac:spMkLst>
        </pc:spChg>
        <pc:spChg chg="mod">
          <ac:chgData name="Hadi Aghazadeh Kohneh Shahri" userId="b00fc067-4288-4d72-a1a2-55316581d833" providerId="ADAL" clId="{CE0E609E-E82E-40CA-A45E-7194E5DBFCC8}" dt="2023-01-11T18:19:31.295" v="5765" actId="20577"/>
          <ac:spMkLst>
            <pc:docMk/>
            <pc:sldMk cId="3607751884" sldId="263"/>
            <ac:spMk id="6" creationId="{0F96FE5B-6660-014B-C1F1-FE6EC0851234}"/>
          </ac:spMkLst>
        </pc:spChg>
      </pc:sldChg>
      <pc:sldChg chg="modSp add mod">
        <pc:chgData name="Hadi Aghazadeh Kohneh Shahri" userId="b00fc067-4288-4d72-a1a2-55316581d833" providerId="ADAL" clId="{CE0E609E-E82E-40CA-A45E-7194E5DBFCC8}" dt="2023-01-11T14:12:56.863" v="800" actId="20577"/>
        <pc:sldMkLst>
          <pc:docMk/>
          <pc:sldMk cId="3558712981" sldId="264"/>
        </pc:sldMkLst>
        <pc:spChg chg="mod">
          <ac:chgData name="Hadi Aghazadeh Kohneh Shahri" userId="b00fc067-4288-4d72-a1a2-55316581d833" providerId="ADAL" clId="{CE0E609E-E82E-40CA-A45E-7194E5DBFCC8}" dt="2023-01-11T14:02:37.472" v="238" actId="20577"/>
          <ac:spMkLst>
            <pc:docMk/>
            <pc:sldMk cId="3558712981" sldId="264"/>
            <ac:spMk id="2" creationId="{BB0B49FC-91C4-7E4C-B0DF-F13D8EA4BEBD}"/>
          </ac:spMkLst>
        </pc:spChg>
        <pc:spChg chg="mod">
          <ac:chgData name="Hadi Aghazadeh Kohneh Shahri" userId="b00fc067-4288-4d72-a1a2-55316581d833" providerId="ADAL" clId="{CE0E609E-E82E-40CA-A45E-7194E5DBFCC8}" dt="2023-01-11T14:12:56.863" v="800" actId="20577"/>
          <ac:spMkLst>
            <pc:docMk/>
            <pc:sldMk cId="3558712981" sldId="264"/>
            <ac:spMk id="6" creationId="{0F96FE5B-6660-014B-C1F1-FE6EC0851234}"/>
          </ac:spMkLst>
        </pc:spChg>
      </pc:sldChg>
      <pc:sldChg chg="addSp delSp modSp add mod modAnim">
        <pc:chgData name="Hadi Aghazadeh Kohneh Shahri" userId="b00fc067-4288-4d72-a1a2-55316581d833" providerId="ADAL" clId="{CE0E609E-E82E-40CA-A45E-7194E5DBFCC8}" dt="2023-01-11T23:00:22.101" v="6394"/>
        <pc:sldMkLst>
          <pc:docMk/>
          <pc:sldMk cId="4133849620" sldId="265"/>
        </pc:sldMkLst>
        <pc:spChg chg="mod">
          <ac:chgData name="Hadi Aghazadeh Kohneh Shahri" userId="b00fc067-4288-4d72-a1a2-55316581d833" providerId="ADAL" clId="{CE0E609E-E82E-40CA-A45E-7194E5DBFCC8}" dt="2023-01-11T14:13:29.493" v="820" actId="313"/>
          <ac:spMkLst>
            <pc:docMk/>
            <pc:sldMk cId="4133849620" sldId="265"/>
            <ac:spMk id="2" creationId="{BB0B49FC-91C4-7E4C-B0DF-F13D8EA4BEBD}"/>
          </ac:spMkLst>
        </pc:spChg>
        <pc:spChg chg="mod">
          <ac:chgData name="Hadi Aghazadeh Kohneh Shahri" userId="b00fc067-4288-4d72-a1a2-55316581d833" providerId="ADAL" clId="{CE0E609E-E82E-40CA-A45E-7194E5DBFCC8}" dt="2023-01-11T14:54:22.712" v="2153" actId="20577"/>
          <ac:spMkLst>
            <pc:docMk/>
            <pc:sldMk cId="4133849620" sldId="265"/>
            <ac:spMk id="6" creationId="{0F96FE5B-6660-014B-C1F1-FE6EC0851234}"/>
          </ac:spMkLst>
        </pc:spChg>
        <pc:picChg chg="add del mod">
          <ac:chgData name="Hadi Aghazadeh Kohneh Shahri" userId="b00fc067-4288-4d72-a1a2-55316581d833" providerId="ADAL" clId="{CE0E609E-E82E-40CA-A45E-7194E5DBFCC8}" dt="2023-01-11T22:59:38.965" v="6387" actId="478"/>
          <ac:picMkLst>
            <pc:docMk/>
            <pc:sldMk cId="4133849620" sldId="265"/>
            <ac:picMk id="5" creationId="{873DA21E-AACB-E9CC-3C03-A5FF90D524AD}"/>
          </ac:picMkLst>
        </pc:picChg>
        <pc:picChg chg="add mod">
          <ac:chgData name="Hadi Aghazadeh Kohneh Shahri" userId="b00fc067-4288-4d72-a1a2-55316581d833" providerId="ADAL" clId="{CE0E609E-E82E-40CA-A45E-7194E5DBFCC8}" dt="2023-01-11T23:00:01.553" v="6393" actId="1076"/>
          <ac:picMkLst>
            <pc:docMk/>
            <pc:sldMk cId="4133849620" sldId="265"/>
            <ac:picMk id="8" creationId="{BA45639F-BCAC-D0CF-B1F0-BCFED9BC09DC}"/>
          </ac:picMkLst>
        </pc:picChg>
      </pc:sldChg>
      <pc:sldChg chg="modSp add mod">
        <pc:chgData name="Hadi Aghazadeh Kohneh Shahri" userId="b00fc067-4288-4d72-a1a2-55316581d833" providerId="ADAL" clId="{CE0E609E-E82E-40CA-A45E-7194E5DBFCC8}" dt="2023-01-11T15:05:04.689" v="2569" actId="20577"/>
        <pc:sldMkLst>
          <pc:docMk/>
          <pc:sldMk cId="3888869207" sldId="266"/>
        </pc:sldMkLst>
        <pc:spChg chg="mod">
          <ac:chgData name="Hadi Aghazadeh Kohneh Shahri" userId="b00fc067-4288-4d72-a1a2-55316581d833" providerId="ADAL" clId="{CE0E609E-E82E-40CA-A45E-7194E5DBFCC8}" dt="2023-01-11T14:14:07.640" v="874" actId="27636"/>
          <ac:spMkLst>
            <pc:docMk/>
            <pc:sldMk cId="3888869207" sldId="266"/>
            <ac:spMk id="2" creationId="{BB0B49FC-91C4-7E4C-B0DF-F13D8EA4BEBD}"/>
          </ac:spMkLst>
        </pc:spChg>
        <pc:spChg chg="mod">
          <ac:chgData name="Hadi Aghazadeh Kohneh Shahri" userId="b00fc067-4288-4d72-a1a2-55316581d833" providerId="ADAL" clId="{CE0E609E-E82E-40CA-A45E-7194E5DBFCC8}" dt="2023-01-11T15:05:04.689" v="2569" actId="20577"/>
          <ac:spMkLst>
            <pc:docMk/>
            <pc:sldMk cId="3888869207" sldId="266"/>
            <ac:spMk id="6" creationId="{0F96FE5B-6660-014B-C1F1-FE6EC0851234}"/>
          </ac:spMkLst>
        </pc:spChg>
      </pc:sldChg>
      <pc:sldChg chg="modSp add mod">
        <pc:chgData name="Hadi Aghazadeh Kohneh Shahri" userId="b00fc067-4288-4d72-a1a2-55316581d833" providerId="ADAL" clId="{CE0E609E-E82E-40CA-A45E-7194E5DBFCC8}" dt="2023-01-11T15:00:30.369" v="2534" actId="20577"/>
        <pc:sldMkLst>
          <pc:docMk/>
          <pc:sldMk cId="199337297" sldId="267"/>
        </pc:sldMkLst>
        <pc:spChg chg="mod">
          <ac:chgData name="Hadi Aghazadeh Kohneh Shahri" userId="b00fc067-4288-4d72-a1a2-55316581d833" providerId="ADAL" clId="{CE0E609E-E82E-40CA-A45E-7194E5DBFCC8}" dt="2023-01-11T14:15:03.647" v="917" actId="20577"/>
          <ac:spMkLst>
            <pc:docMk/>
            <pc:sldMk cId="199337297" sldId="267"/>
            <ac:spMk id="2" creationId="{BB0B49FC-91C4-7E4C-B0DF-F13D8EA4BEBD}"/>
          </ac:spMkLst>
        </pc:spChg>
        <pc:spChg chg="mod">
          <ac:chgData name="Hadi Aghazadeh Kohneh Shahri" userId="b00fc067-4288-4d72-a1a2-55316581d833" providerId="ADAL" clId="{CE0E609E-E82E-40CA-A45E-7194E5DBFCC8}" dt="2023-01-11T15:00:30.369" v="2534" actId="20577"/>
          <ac:spMkLst>
            <pc:docMk/>
            <pc:sldMk cId="199337297" sldId="267"/>
            <ac:spMk id="6" creationId="{0F96FE5B-6660-014B-C1F1-FE6EC0851234}"/>
          </ac:spMkLst>
        </pc:spChg>
      </pc:sldChg>
      <pc:sldChg chg="modSp add mod">
        <pc:chgData name="Hadi Aghazadeh Kohneh Shahri" userId="b00fc067-4288-4d72-a1a2-55316581d833" providerId="ADAL" clId="{CE0E609E-E82E-40CA-A45E-7194E5DBFCC8}" dt="2023-01-11T17:26:29.454" v="5240" actId="207"/>
        <pc:sldMkLst>
          <pc:docMk/>
          <pc:sldMk cId="2907244064" sldId="268"/>
        </pc:sldMkLst>
        <pc:spChg chg="mod">
          <ac:chgData name="Hadi Aghazadeh Kohneh Shahri" userId="b00fc067-4288-4d72-a1a2-55316581d833" providerId="ADAL" clId="{CE0E609E-E82E-40CA-A45E-7194E5DBFCC8}" dt="2023-01-11T15:12:00.241" v="2712" actId="20577"/>
          <ac:spMkLst>
            <pc:docMk/>
            <pc:sldMk cId="2907244064" sldId="268"/>
            <ac:spMk id="2" creationId="{BB0B49FC-91C4-7E4C-B0DF-F13D8EA4BEBD}"/>
          </ac:spMkLst>
        </pc:spChg>
        <pc:spChg chg="mod">
          <ac:chgData name="Hadi Aghazadeh Kohneh Shahri" userId="b00fc067-4288-4d72-a1a2-55316581d833" providerId="ADAL" clId="{CE0E609E-E82E-40CA-A45E-7194E5DBFCC8}" dt="2023-01-11T17:26:29.454" v="5240" actId="207"/>
          <ac:spMkLst>
            <pc:docMk/>
            <pc:sldMk cId="2907244064" sldId="268"/>
            <ac:spMk id="6" creationId="{0F96FE5B-6660-014B-C1F1-FE6EC0851234}"/>
          </ac:spMkLst>
        </pc:spChg>
      </pc:sldChg>
      <pc:sldChg chg="modSp add mod">
        <pc:chgData name="Hadi Aghazadeh Kohneh Shahri" userId="b00fc067-4288-4d72-a1a2-55316581d833" providerId="ADAL" clId="{CE0E609E-E82E-40CA-A45E-7194E5DBFCC8}" dt="2023-01-11T16:13:09.075" v="2992" actId="20577"/>
        <pc:sldMkLst>
          <pc:docMk/>
          <pc:sldMk cId="718388241" sldId="269"/>
        </pc:sldMkLst>
        <pc:spChg chg="mod">
          <ac:chgData name="Hadi Aghazadeh Kohneh Shahri" userId="b00fc067-4288-4d72-a1a2-55316581d833" providerId="ADAL" clId="{CE0E609E-E82E-40CA-A45E-7194E5DBFCC8}" dt="2023-01-11T14:19:13.799" v="1030" actId="20577"/>
          <ac:spMkLst>
            <pc:docMk/>
            <pc:sldMk cId="718388241" sldId="269"/>
            <ac:spMk id="2" creationId="{BB0B49FC-91C4-7E4C-B0DF-F13D8EA4BEBD}"/>
          </ac:spMkLst>
        </pc:spChg>
        <pc:spChg chg="mod">
          <ac:chgData name="Hadi Aghazadeh Kohneh Shahri" userId="b00fc067-4288-4d72-a1a2-55316581d833" providerId="ADAL" clId="{CE0E609E-E82E-40CA-A45E-7194E5DBFCC8}" dt="2023-01-11T16:13:09.075" v="2992" actId="20577"/>
          <ac:spMkLst>
            <pc:docMk/>
            <pc:sldMk cId="718388241" sldId="269"/>
            <ac:spMk id="6" creationId="{0F96FE5B-6660-014B-C1F1-FE6EC0851234}"/>
          </ac:spMkLst>
        </pc:spChg>
      </pc:sldChg>
      <pc:sldChg chg="modSp add mod">
        <pc:chgData name="Hadi Aghazadeh Kohneh Shahri" userId="b00fc067-4288-4d72-a1a2-55316581d833" providerId="ADAL" clId="{CE0E609E-E82E-40CA-A45E-7194E5DBFCC8}" dt="2023-01-11T23:00:34.051" v="6396" actId="20577"/>
        <pc:sldMkLst>
          <pc:docMk/>
          <pc:sldMk cId="2376021613" sldId="270"/>
        </pc:sldMkLst>
        <pc:spChg chg="mod">
          <ac:chgData name="Hadi Aghazadeh Kohneh Shahri" userId="b00fc067-4288-4d72-a1a2-55316581d833" providerId="ADAL" clId="{CE0E609E-E82E-40CA-A45E-7194E5DBFCC8}" dt="2023-01-11T17:19:33.261" v="4782" actId="20577"/>
          <ac:spMkLst>
            <pc:docMk/>
            <pc:sldMk cId="2376021613" sldId="270"/>
            <ac:spMk id="2" creationId="{BB0B49FC-91C4-7E4C-B0DF-F13D8EA4BEBD}"/>
          </ac:spMkLst>
        </pc:spChg>
        <pc:spChg chg="mod">
          <ac:chgData name="Hadi Aghazadeh Kohneh Shahri" userId="b00fc067-4288-4d72-a1a2-55316581d833" providerId="ADAL" clId="{CE0E609E-E82E-40CA-A45E-7194E5DBFCC8}" dt="2023-01-11T23:00:34.051" v="6396" actId="20577"/>
          <ac:spMkLst>
            <pc:docMk/>
            <pc:sldMk cId="2376021613" sldId="270"/>
            <ac:spMk id="6" creationId="{0F96FE5B-6660-014B-C1F1-FE6EC0851234}"/>
          </ac:spMkLst>
        </pc:spChg>
      </pc:sldChg>
    </pc:docChg>
  </pc:docChgLst>
  <pc:docChgLst>
    <pc:chgData name="Hadi Aghazadeh" userId="b00fc067-4288-4d72-a1a2-55316581d833" providerId="ADAL" clId="{EEC3AF93-EF73-4A19-A919-CB655D78C702}"/>
    <pc:docChg chg="undo custSel addSld delSld modSld">
      <pc:chgData name="Hadi Aghazadeh" userId="b00fc067-4288-4d72-a1a2-55316581d833" providerId="ADAL" clId="{EEC3AF93-EF73-4A19-A919-CB655D78C702}" dt="2023-04-18T15:43:24.194" v="117" actId="1076"/>
      <pc:docMkLst>
        <pc:docMk/>
      </pc:docMkLst>
      <pc:sldChg chg="addSp delSp modSp new mod setBg">
        <pc:chgData name="Hadi Aghazadeh" userId="b00fc067-4288-4d72-a1a2-55316581d833" providerId="ADAL" clId="{EEC3AF93-EF73-4A19-A919-CB655D78C702}" dt="2023-04-18T15:42:13.314" v="64" actId="14100"/>
        <pc:sldMkLst>
          <pc:docMk/>
          <pc:sldMk cId="742195693" sldId="277"/>
        </pc:sldMkLst>
        <pc:spChg chg="mod">
          <ac:chgData name="Hadi Aghazadeh" userId="b00fc067-4288-4d72-a1a2-55316581d833" providerId="ADAL" clId="{EEC3AF93-EF73-4A19-A919-CB655D78C702}" dt="2023-04-18T15:42:07.024" v="61" actId="26606"/>
          <ac:spMkLst>
            <pc:docMk/>
            <pc:sldMk cId="742195693" sldId="277"/>
            <ac:spMk id="2" creationId="{44B925C3-9BF6-20EB-7187-C8E3AD9D5548}"/>
          </ac:spMkLst>
        </pc:spChg>
        <pc:spChg chg="del">
          <ac:chgData name="Hadi Aghazadeh" userId="b00fc067-4288-4d72-a1a2-55316581d833" providerId="ADAL" clId="{EEC3AF93-EF73-4A19-A919-CB655D78C702}" dt="2023-04-18T15:41:40.436" v="3"/>
          <ac:spMkLst>
            <pc:docMk/>
            <pc:sldMk cId="742195693" sldId="277"/>
            <ac:spMk id="3" creationId="{2FFF706E-D9E1-E3C3-DE76-568556A50EAB}"/>
          </ac:spMkLst>
        </pc:spChg>
        <pc:spChg chg="mod">
          <ac:chgData name="Hadi Aghazadeh" userId="b00fc067-4288-4d72-a1a2-55316581d833" providerId="ADAL" clId="{EEC3AF93-EF73-4A19-A919-CB655D78C702}" dt="2023-04-18T15:42:07.024" v="61" actId="26606"/>
          <ac:spMkLst>
            <pc:docMk/>
            <pc:sldMk cId="742195693" sldId="277"/>
            <ac:spMk id="4" creationId="{1F58C301-D705-8B0E-AF86-149CEB1660C5}"/>
          </ac:spMkLst>
        </pc:spChg>
        <pc:spChg chg="add">
          <ac:chgData name="Hadi Aghazadeh" userId="b00fc067-4288-4d72-a1a2-55316581d833" providerId="ADAL" clId="{EEC3AF93-EF73-4A19-A919-CB655D78C702}" dt="2023-04-18T15:42:07.024" v="61" actId="26606"/>
          <ac:spMkLst>
            <pc:docMk/>
            <pc:sldMk cId="742195693" sldId="277"/>
            <ac:spMk id="11" creationId="{D4771268-CB57-404A-9271-370EB28F6090}"/>
          </ac:spMkLst>
        </pc:spChg>
        <pc:picChg chg="add mod">
          <ac:chgData name="Hadi Aghazadeh" userId="b00fc067-4288-4d72-a1a2-55316581d833" providerId="ADAL" clId="{EEC3AF93-EF73-4A19-A919-CB655D78C702}" dt="2023-04-18T15:42:13.314" v="64" actId="14100"/>
          <ac:picMkLst>
            <pc:docMk/>
            <pc:sldMk cId="742195693" sldId="277"/>
            <ac:picMk id="6" creationId="{FF6F1BF3-526E-9B8F-1924-446DCB7810AB}"/>
          </ac:picMkLst>
        </pc:picChg>
      </pc:sldChg>
      <pc:sldChg chg="new del">
        <pc:chgData name="Hadi Aghazadeh" userId="b00fc067-4288-4d72-a1a2-55316581d833" providerId="ADAL" clId="{EEC3AF93-EF73-4A19-A919-CB655D78C702}" dt="2023-04-18T15:41:24.957" v="1" actId="680"/>
        <pc:sldMkLst>
          <pc:docMk/>
          <pc:sldMk cId="3826284586" sldId="277"/>
        </pc:sldMkLst>
      </pc:sldChg>
      <pc:sldChg chg="addSp delSp modSp new mod setBg">
        <pc:chgData name="Hadi Aghazadeh" userId="b00fc067-4288-4d72-a1a2-55316581d833" providerId="ADAL" clId="{EEC3AF93-EF73-4A19-A919-CB655D78C702}" dt="2023-04-18T15:43:24.194" v="117" actId="1076"/>
        <pc:sldMkLst>
          <pc:docMk/>
          <pc:sldMk cId="415769023" sldId="278"/>
        </pc:sldMkLst>
        <pc:spChg chg="mod">
          <ac:chgData name="Hadi Aghazadeh" userId="b00fc067-4288-4d72-a1a2-55316581d833" providerId="ADAL" clId="{EEC3AF93-EF73-4A19-A919-CB655D78C702}" dt="2023-04-18T15:43:14.725" v="113" actId="26606"/>
          <ac:spMkLst>
            <pc:docMk/>
            <pc:sldMk cId="415769023" sldId="278"/>
            <ac:spMk id="2" creationId="{A8D297A6-92EB-1343-296F-7446651212ED}"/>
          </ac:spMkLst>
        </pc:spChg>
        <pc:spChg chg="del">
          <ac:chgData name="Hadi Aghazadeh" userId="b00fc067-4288-4d72-a1a2-55316581d833" providerId="ADAL" clId="{EEC3AF93-EF73-4A19-A919-CB655D78C702}" dt="2023-04-18T15:43:07.308" v="107"/>
          <ac:spMkLst>
            <pc:docMk/>
            <pc:sldMk cId="415769023" sldId="278"/>
            <ac:spMk id="3" creationId="{F046A740-EBBC-EB06-B1D2-CBCE43473912}"/>
          </ac:spMkLst>
        </pc:spChg>
        <pc:spChg chg="mod">
          <ac:chgData name="Hadi Aghazadeh" userId="b00fc067-4288-4d72-a1a2-55316581d833" providerId="ADAL" clId="{EEC3AF93-EF73-4A19-A919-CB655D78C702}" dt="2023-04-18T15:43:14.725" v="113" actId="26606"/>
          <ac:spMkLst>
            <pc:docMk/>
            <pc:sldMk cId="415769023" sldId="278"/>
            <ac:spMk id="4" creationId="{C26BC743-82CF-2317-D98D-F678020830C5}"/>
          </ac:spMkLst>
        </pc:spChg>
        <pc:spChg chg="add">
          <ac:chgData name="Hadi Aghazadeh" userId="b00fc067-4288-4d72-a1a2-55316581d833" providerId="ADAL" clId="{EEC3AF93-EF73-4A19-A919-CB655D78C702}" dt="2023-04-18T15:43:14.725" v="113" actId="26606"/>
          <ac:spMkLst>
            <pc:docMk/>
            <pc:sldMk cId="415769023" sldId="278"/>
            <ac:spMk id="11" creationId="{D12DDE76-C203-4047-9998-63900085B5E8}"/>
          </ac:spMkLst>
        </pc:spChg>
        <pc:picChg chg="add mod">
          <ac:chgData name="Hadi Aghazadeh" userId="b00fc067-4288-4d72-a1a2-55316581d833" providerId="ADAL" clId="{EEC3AF93-EF73-4A19-A919-CB655D78C702}" dt="2023-04-18T15:43:24.194" v="117" actId="1076"/>
          <ac:picMkLst>
            <pc:docMk/>
            <pc:sldMk cId="415769023" sldId="278"/>
            <ac:picMk id="6" creationId="{7BE1C402-32A9-627C-972E-1434AE5CD36B}"/>
          </ac:picMkLst>
        </pc:picChg>
      </pc:sldChg>
    </pc:docChg>
  </pc:docChgLst>
  <pc:docChgLst>
    <pc:chgData name="Hadi Aghazadeh Kohneh Shahri" userId="b00fc067-4288-4d72-a1a2-55316581d833" providerId="ADAL" clId="{A45C6D92-AEE8-4F5F-A510-277BB2DBAAF5}"/>
    <pc:docChg chg="undo custSel addSld modSld sldOrd">
      <pc:chgData name="Hadi Aghazadeh Kohneh Shahri" userId="b00fc067-4288-4d72-a1a2-55316581d833" providerId="ADAL" clId="{A45C6D92-AEE8-4F5F-A510-277BB2DBAAF5}" dt="2022-12-19T15:41:28.698" v="1167" actId="20577"/>
      <pc:docMkLst>
        <pc:docMk/>
      </pc:docMkLst>
      <pc:sldChg chg="modSp mod">
        <pc:chgData name="Hadi Aghazadeh Kohneh Shahri" userId="b00fc067-4288-4d72-a1a2-55316581d833" providerId="ADAL" clId="{A45C6D92-AEE8-4F5F-A510-277BB2DBAAF5}" dt="2022-12-19T01:32:52.454" v="16" actId="20577"/>
        <pc:sldMkLst>
          <pc:docMk/>
          <pc:sldMk cId="2374729735" sldId="256"/>
        </pc:sldMkLst>
        <pc:spChg chg="mod">
          <ac:chgData name="Hadi Aghazadeh Kohneh Shahri" userId="b00fc067-4288-4d72-a1a2-55316581d833" providerId="ADAL" clId="{A45C6D92-AEE8-4F5F-A510-277BB2DBAAF5}" dt="2022-12-19T01:32:48.262" v="14" actId="20577"/>
          <ac:spMkLst>
            <pc:docMk/>
            <pc:sldMk cId="2374729735" sldId="256"/>
            <ac:spMk id="2" creationId="{1B1EA485-1CE4-D943-BF73-46F1F53E1FE8}"/>
          </ac:spMkLst>
        </pc:spChg>
        <pc:spChg chg="mod">
          <ac:chgData name="Hadi Aghazadeh Kohneh Shahri" userId="b00fc067-4288-4d72-a1a2-55316581d833" providerId="ADAL" clId="{A45C6D92-AEE8-4F5F-A510-277BB2DBAAF5}" dt="2022-12-19T01:32:52.454" v="16" actId="20577"/>
          <ac:spMkLst>
            <pc:docMk/>
            <pc:sldMk cId="2374729735" sldId="256"/>
            <ac:spMk id="5" creationId="{B037332F-F808-E64C-8515-C367CB073A25}"/>
          </ac:spMkLst>
        </pc:spChg>
      </pc:sldChg>
      <pc:sldChg chg="modSp mod">
        <pc:chgData name="Hadi Aghazadeh Kohneh Shahri" userId="b00fc067-4288-4d72-a1a2-55316581d833" providerId="ADAL" clId="{A45C6D92-AEE8-4F5F-A510-277BB2DBAAF5}" dt="2022-12-19T15:41:28.698" v="1167" actId="20577"/>
        <pc:sldMkLst>
          <pc:docMk/>
          <pc:sldMk cId="1025033183" sldId="257"/>
        </pc:sldMkLst>
        <pc:spChg chg="mod">
          <ac:chgData name="Hadi Aghazadeh Kohneh Shahri" userId="b00fc067-4288-4d72-a1a2-55316581d833" providerId="ADAL" clId="{A45C6D92-AEE8-4F5F-A510-277BB2DBAAF5}" dt="2022-12-19T01:32:59.381" v="28" actId="20577"/>
          <ac:spMkLst>
            <pc:docMk/>
            <pc:sldMk cId="1025033183" sldId="257"/>
            <ac:spMk id="2" creationId="{BB0B49FC-91C4-7E4C-B0DF-F13D8EA4BEBD}"/>
          </ac:spMkLst>
        </pc:spChg>
        <pc:spChg chg="mod">
          <ac:chgData name="Hadi Aghazadeh Kohneh Shahri" userId="b00fc067-4288-4d72-a1a2-55316581d833" providerId="ADAL" clId="{A45C6D92-AEE8-4F5F-A510-277BB2DBAAF5}" dt="2022-12-19T15:41:28.698" v="1167" actId="20577"/>
          <ac:spMkLst>
            <pc:docMk/>
            <pc:sldMk cId="1025033183" sldId="257"/>
            <ac:spMk id="3" creationId="{E1735D7C-6796-A142-AA52-64D0BC4724F8}"/>
          </ac:spMkLst>
        </pc:spChg>
      </pc:sldChg>
      <pc:sldChg chg="addSp delSp modSp add mod ord delAnim modAnim">
        <pc:chgData name="Hadi Aghazadeh Kohneh Shahri" userId="b00fc067-4288-4d72-a1a2-55316581d833" providerId="ADAL" clId="{A45C6D92-AEE8-4F5F-A510-277BB2DBAAF5}" dt="2022-12-19T15:40:37.349" v="1142"/>
        <pc:sldMkLst>
          <pc:docMk/>
          <pc:sldMk cId="2863818942" sldId="259"/>
        </pc:sldMkLst>
        <pc:spChg chg="mod">
          <ac:chgData name="Hadi Aghazadeh Kohneh Shahri" userId="b00fc067-4288-4d72-a1a2-55316581d833" providerId="ADAL" clId="{A45C6D92-AEE8-4F5F-A510-277BB2DBAAF5}" dt="2022-12-19T01:39:11.494" v="456" actId="20577"/>
          <ac:spMkLst>
            <pc:docMk/>
            <pc:sldMk cId="2863818942" sldId="259"/>
            <ac:spMk id="2" creationId="{BB0B49FC-91C4-7E4C-B0DF-F13D8EA4BEBD}"/>
          </ac:spMkLst>
        </pc:spChg>
        <pc:spChg chg="add mod">
          <ac:chgData name="Hadi Aghazadeh Kohneh Shahri" userId="b00fc067-4288-4d72-a1a2-55316581d833" providerId="ADAL" clId="{A45C6D92-AEE8-4F5F-A510-277BB2DBAAF5}" dt="2022-12-19T15:39:51.308" v="1136" actId="113"/>
          <ac:spMkLst>
            <pc:docMk/>
            <pc:sldMk cId="2863818942" sldId="259"/>
            <ac:spMk id="5" creationId="{5E418169-1836-5B44-3297-247F10F59A05}"/>
          </ac:spMkLst>
        </pc:spChg>
        <pc:spChg chg="del">
          <ac:chgData name="Hadi Aghazadeh Kohneh Shahri" userId="b00fc067-4288-4d72-a1a2-55316581d833" providerId="ADAL" clId="{A45C6D92-AEE8-4F5F-A510-277BB2DBAAF5}" dt="2022-12-19T01:33:37.619" v="62" actId="478"/>
          <ac:spMkLst>
            <pc:docMk/>
            <pc:sldMk cId="2863818942" sldId="259"/>
            <ac:spMk id="6" creationId="{0F96FE5B-6660-014B-C1F1-FE6EC0851234}"/>
          </ac:spMkLst>
        </pc:spChg>
        <pc:grpChg chg="del">
          <ac:chgData name="Hadi Aghazadeh Kohneh Shahri" userId="b00fc067-4288-4d72-a1a2-55316581d833" providerId="ADAL" clId="{A45C6D92-AEE8-4F5F-A510-277BB2DBAAF5}" dt="2022-12-19T01:33:42.646" v="64" actId="478"/>
          <ac:grpSpMkLst>
            <pc:docMk/>
            <pc:sldMk cId="2863818942" sldId="259"/>
            <ac:grpSpMk id="15" creationId="{9E8537BA-7672-2CED-BD8A-012FB3433546}"/>
          </ac:grpSpMkLst>
        </pc:grpChg>
        <pc:picChg chg="add del mod">
          <ac:chgData name="Hadi Aghazadeh Kohneh Shahri" userId="b00fc067-4288-4d72-a1a2-55316581d833" providerId="ADAL" clId="{A45C6D92-AEE8-4F5F-A510-277BB2DBAAF5}" dt="2022-12-19T01:38:57.249" v="432" actId="478"/>
          <ac:picMkLst>
            <pc:docMk/>
            <pc:sldMk cId="2863818942" sldId="259"/>
            <ac:picMk id="7" creationId="{D95FEC1F-7EC2-1FB2-CDD3-3EAC70037B41}"/>
          </ac:picMkLst>
        </pc:picChg>
      </pc:sldChg>
      <pc:sldChg chg="modSp add mod">
        <pc:chgData name="Hadi Aghazadeh Kohneh Shahri" userId="b00fc067-4288-4d72-a1a2-55316581d833" providerId="ADAL" clId="{A45C6D92-AEE8-4F5F-A510-277BB2DBAAF5}" dt="2022-12-19T15:37:33.151" v="1120" actId="20577"/>
        <pc:sldMkLst>
          <pc:docMk/>
          <pc:sldMk cId="1713153291" sldId="260"/>
        </pc:sldMkLst>
        <pc:spChg chg="mod">
          <ac:chgData name="Hadi Aghazadeh Kohneh Shahri" userId="b00fc067-4288-4d72-a1a2-55316581d833" providerId="ADAL" clId="{A45C6D92-AEE8-4F5F-A510-277BB2DBAAF5}" dt="2022-12-19T01:46:37.902" v="881" actId="20577"/>
          <ac:spMkLst>
            <pc:docMk/>
            <pc:sldMk cId="1713153291" sldId="260"/>
            <ac:spMk id="2" creationId="{BB0B49FC-91C4-7E4C-B0DF-F13D8EA4BEBD}"/>
          </ac:spMkLst>
        </pc:spChg>
        <pc:spChg chg="mod">
          <ac:chgData name="Hadi Aghazadeh Kohneh Shahri" userId="b00fc067-4288-4d72-a1a2-55316581d833" providerId="ADAL" clId="{A45C6D92-AEE8-4F5F-A510-277BB2DBAAF5}" dt="2022-12-19T15:37:33.151" v="1120" actId="20577"/>
          <ac:spMkLst>
            <pc:docMk/>
            <pc:sldMk cId="1713153291" sldId="260"/>
            <ac:spMk id="5" creationId="{5E418169-1836-5B44-3297-247F10F59A05}"/>
          </ac:spMkLst>
        </pc:spChg>
        <pc:picChg chg="mod">
          <ac:chgData name="Hadi Aghazadeh Kohneh Shahri" userId="b00fc067-4288-4d72-a1a2-55316581d833" providerId="ADAL" clId="{A45C6D92-AEE8-4F5F-A510-277BB2DBAAF5}" dt="2022-12-19T01:46:17.981" v="844" actId="1076"/>
          <ac:picMkLst>
            <pc:docMk/>
            <pc:sldMk cId="1713153291" sldId="260"/>
            <ac:picMk id="7" creationId="{D95FEC1F-7EC2-1FB2-CDD3-3EAC70037B41}"/>
          </ac:picMkLst>
        </pc:picChg>
      </pc:sldChg>
      <pc:sldChg chg="modSp add mod modAnim">
        <pc:chgData name="Hadi Aghazadeh Kohneh Shahri" userId="b00fc067-4288-4d72-a1a2-55316581d833" providerId="ADAL" clId="{A45C6D92-AEE8-4F5F-A510-277BB2DBAAF5}" dt="2022-12-19T15:40:54.764" v="1149"/>
        <pc:sldMkLst>
          <pc:docMk/>
          <pc:sldMk cId="922872331" sldId="261"/>
        </pc:sldMkLst>
        <pc:spChg chg="mod">
          <ac:chgData name="Hadi Aghazadeh Kohneh Shahri" userId="b00fc067-4288-4d72-a1a2-55316581d833" providerId="ADAL" clId="{A45C6D92-AEE8-4F5F-A510-277BB2DBAAF5}" dt="2022-12-19T01:41:38.477" v="627" actId="20577"/>
          <ac:spMkLst>
            <pc:docMk/>
            <pc:sldMk cId="922872331" sldId="261"/>
            <ac:spMk id="2" creationId="{BB0B49FC-91C4-7E4C-B0DF-F13D8EA4BEBD}"/>
          </ac:spMkLst>
        </pc:spChg>
        <pc:spChg chg="mod">
          <ac:chgData name="Hadi Aghazadeh Kohneh Shahri" userId="b00fc067-4288-4d72-a1a2-55316581d833" providerId="ADAL" clId="{A45C6D92-AEE8-4F5F-A510-277BB2DBAAF5}" dt="2022-12-19T15:36:58.604" v="1065" actId="13926"/>
          <ac:spMkLst>
            <pc:docMk/>
            <pc:sldMk cId="922872331" sldId="261"/>
            <ac:spMk id="5" creationId="{5E418169-1836-5B44-3297-247F10F59A05}"/>
          </ac:spMkLst>
        </pc:spChg>
      </pc:sldChg>
    </pc:docChg>
  </pc:docChgLst>
  <pc:docChgLst>
    <pc:chgData name="Hadi Aghazadeh Kohneh Shahri" userId="b00fc067-4288-4d72-a1a2-55316581d833" providerId="ADAL" clId="{AB665A64-F717-4F83-AEE2-CC569984CB37}"/>
    <pc:docChg chg="undo custSel addSld delSld modSld">
      <pc:chgData name="Hadi Aghazadeh Kohneh Shahri" userId="b00fc067-4288-4d72-a1a2-55316581d833" providerId="ADAL" clId="{AB665A64-F717-4F83-AEE2-CC569984CB37}" dt="2022-12-14T16:38:53.599" v="1389" actId="33524"/>
      <pc:docMkLst>
        <pc:docMk/>
      </pc:docMkLst>
      <pc:sldChg chg="delSp modSp mod">
        <pc:chgData name="Hadi Aghazadeh Kohneh Shahri" userId="b00fc067-4288-4d72-a1a2-55316581d833" providerId="ADAL" clId="{AB665A64-F717-4F83-AEE2-CC569984CB37}" dt="2022-12-14T16:38:39.835" v="1388" actId="20577"/>
        <pc:sldMkLst>
          <pc:docMk/>
          <pc:sldMk cId="2374729735" sldId="256"/>
        </pc:sldMkLst>
        <pc:spChg chg="mod">
          <ac:chgData name="Hadi Aghazadeh Kohneh Shahri" userId="b00fc067-4288-4d72-a1a2-55316581d833" providerId="ADAL" clId="{AB665A64-F717-4F83-AEE2-CC569984CB37}" dt="2022-12-14T15:52:53.370" v="36" actId="20577"/>
          <ac:spMkLst>
            <pc:docMk/>
            <pc:sldMk cId="2374729735" sldId="256"/>
            <ac:spMk id="2" creationId="{1B1EA485-1CE4-D943-BF73-46F1F53E1FE8}"/>
          </ac:spMkLst>
        </pc:spChg>
        <pc:spChg chg="del">
          <ac:chgData name="Hadi Aghazadeh Kohneh Shahri" userId="b00fc067-4288-4d72-a1a2-55316581d833" providerId="ADAL" clId="{AB665A64-F717-4F83-AEE2-CC569984CB37}" dt="2022-12-14T15:52:43.136" v="4" actId="478"/>
          <ac:spMkLst>
            <pc:docMk/>
            <pc:sldMk cId="2374729735" sldId="256"/>
            <ac:spMk id="3" creationId="{4A7B5D0C-6C99-F27D-0C10-F48459E6143E}"/>
          </ac:spMkLst>
        </pc:spChg>
        <pc:spChg chg="mod">
          <ac:chgData name="Hadi Aghazadeh Kohneh Shahri" userId="b00fc067-4288-4d72-a1a2-55316581d833" providerId="ADAL" clId="{AB665A64-F717-4F83-AEE2-CC569984CB37}" dt="2022-12-14T16:38:30.049" v="1379" actId="20577"/>
          <ac:spMkLst>
            <pc:docMk/>
            <pc:sldMk cId="2374729735" sldId="256"/>
            <ac:spMk id="4" creationId="{C1C24C84-A742-DD4F-A936-BBDA5C8BB3E2}"/>
          </ac:spMkLst>
        </pc:spChg>
        <pc:spChg chg="mod">
          <ac:chgData name="Hadi Aghazadeh Kohneh Shahri" userId="b00fc067-4288-4d72-a1a2-55316581d833" providerId="ADAL" clId="{AB665A64-F717-4F83-AEE2-CC569984CB37}" dt="2022-12-14T16:38:39.835" v="1388" actId="20577"/>
          <ac:spMkLst>
            <pc:docMk/>
            <pc:sldMk cId="2374729735" sldId="256"/>
            <ac:spMk id="5" creationId="{B037332F-F808-E64C-8515-C367CB073A25}"/>
          </ac:spMkLst>
        </pc:spChg>
      </pc:sldChg>
      <pc:sldChg chg="modSp mod">
        <pc:chgData name="Hadi Aghazadeh Kohneh Shahri" userId="b00fc067-4288-4d72-a1a2-55316581d833" providerId="ADAL" clId="{AB665A64-F717-4F83-AEE2-CC569984CB37}" dt="2022-12-14T16:13:29.540" v="1187" actId="207"/>
        <pc:sldMkLst>
          <pc:docMk/>
          <pc:sldMk cId="1025033183" sldId="257"/>
        </pc:sldMkLst>
        <pc:spChg chg="mod">
          <ac:chgData name="Hadi Aghazadeh Kohneh Shahri" userId="b00fc067-4288-4d72-a1a2-55316581d833" providerId="ADAL" clId="{AB665A64-F717-4F83-AEE2-CC569984CB37}" dt="2022-12-14T15:57:51.794" v="613" actId="20577"/>
          <ac:spMkLst>
            <pc:docMk/>
            <pc:sldMk cId="1025033183" sldId="257"/>
            <ac:spMk id="2" creationId="{BB0B49FC-91C4-7E4C-B0DF-F13D8EA4BEBD}"/>
          </ac:spMkLst>
        </pc:spChg>
        <pc:spChg chg="mod">
          <ac:chgData name="Hadi Aghazadeh Kohneh Shahri" userId="b00fc067-4288-4d72-a1a2-55316581d833" providerId="ADAL" clId="{AB665A64-F717-4F83-AEE2-CC569984CB37}" dt="2022-12-14T16:13:29.540" v="1187" actId="207"/>
          <ac:spMkLst>
            <pc:docMk/>
            <pc:sldMk cId="1025033183" sldId="257"/>
            <ac:spMk id="3" creationId="{E1735D7C-6796-A142-AA52-64D0BC4724F8}"/>
          </ac:spMkLst>
        </pc:spChg>
      </pc:sldChg>
      <pc:sldChg chg="addSp delSp modSp add mod modAnim">
        <pc:chgData name="Hadi Aghazadeh Kohneh Shahri" userId="b00fc067-4288-4d72-a1a2-55316581d833" providerId="ADAL" clId="{AB665A64-F717-4F83-AEE2-CC569984CB37}" dt="2022-12-14T16:38:53.599" v="1389" actId="33524"/>
        <pc:sldMkLst>
          <pc:docMk/>
          <pc:sldMk cId="1004708780" sldId="258"/>
        </pc:sldMkLst>
        <pc:spChg chg="mod">
          <ac:chgData name="Hadi Aghazadeh Kohneh Shahri" userId="b00fc067-4288-4d72-a1a2-55316581d833" providerId="ADAL" clId="{AB665A64-F717-4F83-AEE2-CC569984CB37}" dt="2022-12-14T15:59:47.744" v="836" actId="20577"/>
          <ac:spMkLst>
            <pc:docMk/>
            <pc:sldMk cId="1004708780" sldId="258"/>
            <ac:spMk id="2" creationId="{BB0B49FC-91C4-7E4C-B0DF-F13D8EA4BEBD}"/>
          </ac:spMkLst>
        </pc:spChg>
        <pc:spChg chg="del">
          <ac:chgData name="Hadi Aghazadeh Kohneh Shahri" userId="b00fc067-4288-4d72-a1a2-55316581d833" providerId="ADAL" clId="{AB665A64-F717-4F83-AEE2-CC569984CB37}" dt="2022-12-14T15:58:13.661" v="640" actId="478"/>
          <ac:spMkLst>
            <pc:docMk/>
            <pc:sldMk cId="1004708780" sldId="258"/>
            <ac:spMk id="3" creationId="{E1735D7C-6796-A142-AA52-64D0BC4724F8}"/>
          </ac:spMkLst>
        </pc:spChg>
        <pc:spChg chg="add del mod">
          <ac:chgData name="Hadi Aghazadeh Kohneh Shahri" userId="b00fc067-4288-4d72-a1a2-55316581d833" providerId="ADAL" clId="{AB665A64-F717-4F83-AEE2-CC569984CB37}" dt="2022-12-14T16:38:53.599" v="1389" actId="33524"/>
          <ac:spMkLst>
            <pc:docMk/>
            <pc:sldMk cId="1004708780" sldId="258"/>
            <ac:spMk id="6" creationId="{0F96FE5B-6660-014B-C1F1-FE6EC0851234}"/>
          </ac:spMkLst>
        </pc:spChg>
        <pc:spChg chg="add del mod">
          <ac:chgData name="Hadi Aghazadeh Kohneh Shahri" userId="b00fc067-4288-4d72-a1a2-55316581d833" providerId="ADAL" clId="{AB665A64-F717-4F83-AEE2-CC569984CB37}" dt="2022-12-14T16:04:27.077" v="910" actId="478"/>
          <ac:spMkLst>
            <pc:docMk/>
            <pc:sldMk cId="1004708780" sldId="258"/>
            <ac:spMk id="7" creationId="{2430556D-8291-3FD2-8A6E-6D22D7AE6D99}"/>
          </ac:spMkLst>
        </pc:spChg>
        <pc:spChg chg="add del mod">
          <ac:chgData name="Hadi Aghazadeh Kohneh Shahri" userId="b00fc067-4288-4d72-a1a2-55316581d833" providerId="ADAL" clId="{AB665A64-F717-4F83-AEE2-CC569984CB37}" dt="2022-12-14T16:05:55.471" v="923" actId="478"/>
          <ac:spMkLst>
            <pc:docMk/>
            <pc:sldMk cId="1004708780" sldId="258"/>
            <ac:spMk id="8" creationId="{BFC422F4-8C4E-5010-BD0E-EB0D65704976}"/>
          </ac:spMkLst>
        </pc:spChg>
        <pc:spChg chg="add mod">
          <ac:chgData name="Hadi Aghazadeh Kohneh Shahri" userId="b00fc067-4288-4d72-a1a2-55316581d833" providerId="ADAL" clId="{AB665A64-F717-4F83-AEE2-CC569984CB37}" dt="2022-12-14T16:08:27.016" v="989" actId="1076"/>
          <ac:spMkLst>
            <pc:docMk/>
            <pc:sldMk cId="1004708780" sldId="258"/>
            <ac:spMk id="9" creationId="{5A7DA152-E3EB-9647-A8A3-C163169D53EE}"/>
          </ac:spMkLst>
        </pc:spChg>
        <pc:spChg chg="add mod">
          <ac:chgData name="Hadi Aghazadeh Kohneh Shahri" userId="b00fc067-4288-4d72-a1a2-55316581d833" providerId="ADAL" clId="{AB665A64-F717-4F83-AEE2-CC569984CB37}" dt="2022-12-14T16:08:27.016" v="989" actId="1076"/>
          <ac:spMkLst>
            <pc:docMk/>
            <pc:sldMk cId="1004708780" sldId="258"/>
            <ac:spMk id="10" creationId="{BED13D33-17CA-A540-A747-70586E0C5BA3}"/>
          </ac:spMkLst>
        </pc:spChg>
        <pc:spChg chg="add mod">
          <ac:chgData name="Hadi Aghazadeh Kohneh Shahri" userId="b00fc067-4288-4d72-a1a2-55316581d833" providerId="ADAL" clId="{AB665A64-F717-4F83-AEE2-CC569984CB37}" dt="2022-12-14T16:08:27.016" v="989" actId="1076"/>
          <ac:spMkLst>
            <pc:docMk/>
            <pc:sldMk cId="1004708780" sldId="258"/>
            <ac:spMk id="11" creationId="{F9A6C4FD-FAC0-F268-D9BC-7927FD21BB9F}"/>
          </ac:spMkLst>
        </pc:spChg>
        <pc:grpChg chg="add mod">
          <ac:chgData name="Hadi Aghazadeh Kohneh Shahri" userId="b00fc067-4288-4d72-a1a2-55316581d833" providerId="ADAL" clId="{AB665A64-F717-4F83-AEE2-CC569984CB37}" dt="2022-12-14T16:08:27.016" v="989" actId="1076"/>
          <ac:grpSpMkLst>
            <pc:docMk/>
            <pc:sldMk cId="1004708780" sldId="258"/>
            <ac:grpSpMk id="12" creationId="{4F53E6E9-A654-7F43-8C32-2141442C415B}"/>
          </ac:grpSpMkLst>
        </pc:grpChg>
        <pc:grpChg chg="add mod">
          <ac:chgData name="Hadi Aghazadeh Kohneh Shahri" userId="b00fc067-4288-4d72-a1a2-55316581d833" providerId="ADAL" clId="{AB665A64-F717-4F83-AEE2-CC569984CB37}" dt="2022-12-14T16:08:27.016" v="989" actId="1076"/>
          <ac:grpSpMkLst>
            <pc:docMk/>
            <pc:sldMk cId="1004708780" sldId="258"/>
            <ac:grpSpMk id="13" creationId="{6A37BF39-1881-41C8-4FC9-705A94D62577}"/>
          </ac:grpSpMkLst>
        </pc:grpChg>
        <pc:grpChg chg="add mod">
          <ac:chgData name="Hadi Aghazadeh Kohneh Shahri" userId="b00fc067-4288-4d72-a1a2-55316581d833" providerId="ADAL" clId="{AB665A64-F717-4F83-AEE2-CC569984CB37}" dt="2022-12-14T16:08:27.016" v="989" actId="1076"/>
          <ac:grpSpMkLst>
            <pc:docMk/>
            <pc:sldMk cId="1004708780" sldId="258"/>
            <ac:grpSpMk id="14" creationId="{C6CDCFBA-2BB5-911B-B5D7-A4637FDD20D3}"/>
          </ac:grpSpMkLst>
        </pc:grpChg>
        <pc:grpChg chg="add mod">
          <ac:chgData name="Hadi Aghazadeh Kohneh Shahri" userId="b00fc067-4288-4d72-a1a2-55316581d833" providerId="ADAL" clId="{AB665A64-F717-4F83-AEE2-CC569984CB37}" dt="2022-12-14T16:08:27.016" v="989" actId="1076"/>
          <ac:grpSpMkLst>
            <pc:docMk/>
            <pc:sldMk cId="1004708780" sldId="258"/>
            <ac:grpSpMk id="15" creationId="{9E8537BA-7672-2CED-BD8A-012FB3433546}"/>
          </ac:grpSpMkLst>
        </pc:grpChg>
        <pc:picChg chg="add del mod">
          <ac:chgData name="Hadi Aghazadeh Kohneh Shahri" userId="b00fc067-4288-4d72-a1a2-55316581d833" providerId="ADAL" clId="{AB665A64-F717-4F83-AEE2-CC569984CB37}" dt="2022-12-14T16:08:27.016" v="989" actId="1076"/>
          <ac:picMkLst>
            <pc:docMk/>
            <pc:sldMk cId="1004708780" sldId="258"/>
            <ac:picMk id="1026" creationId="{25FB6711-57C8-B343-0F99-B01143E684E9}"/>
          </ac:picMkLst>
        </pc:picChg>
        <pc:picChg chg="add del">
          <ac:chgData name="Hadi Aghazadeh Kohneh Shahri" userId="b00fc067-4288-4d72-a1a2-55316581d833" providerId="ADAL" clId="{AB665A64-F717-4F83-AEE2-CC569984CB37}" dt="2022-12-14T16:04:10.194" v="906"/>
          <ac:picMkLst>
            <pc:docMk/>
            <pc:sldMk cId="1004708780" sldId="258"/>
            <ac:picMk id="1028" creationId="{1B8ED5A4-CACB-5E32-7675-9EF098AE8F53}"/>
          </ac:picMkLst>
        </pc:picChg>
        <pc:picChg chg="add del">
          <ac:chgData name="Hadi Aghazadeh Kohneh Shahri" userId="b00fc067-4288-4d72-a1a2-55316581d833" providerId="ADAL" clId="{AB665A64-F717-4F83-AEE2-CC569984CB37}" dt="2022-12-14T16:04:30.167" v="911" actId="478"/>
          <ac:picMkLst>
            <pc:docMk/>
            <pc:sldMk cId="1004708780" sldId="258"/>
            <ac:picMk id="1030" creationId="{49349FF2-B51E-0999-6407-0391FA996D37}"/>
          </ac:picMkLst>
        </pc:picChg>
        <pc:picChg chg="add mod">
          <ac:chgData name="Hadi Aghazadeh Kohneh Shahri" userId="b00fc067-4288-4d72-a1a2-55316581d833" providerId="ADAL" clId="{AB665A64-F717-4F83-AEE2-CC569984CB37}" dt="2022-12-14T16:08:27.016" v="989" actId="1076"/>
          <ac:picMkLst>
            <pc:docMk/>
            <pc:sldMk cId="1004708780" sldId="258"/>
            <ac:picMk id="1032" creationId="{80BA5744-9BC8-E75A-CBC9-927BD318348B}"/>
          </ac:picMkLst>
        </pc:picChg>
        <pc:picChg chg="add del">
          <ac:chgData name="Hadi Aghazadeh Kohneh Shahri" userId="b00fc067-4288-4d72-a1a2-55316581d833" providerId="ADAL" clId="{AB665A64-F717-4F83-AEE2-CC569984CB37}" dt="2022-12-14T16:05:58.386" v="924" actId="478"/>
          <ac:picMkLst>
            <pc:docMk/>
            <pc:sldMk cId="1004708780" sldId="258"/>
            <ac:picMk id="1034" creationId="{90012056-2865-5DCB-1AF3-5CC54ED701DE}"/>
          </ac:picMkLst>
        </pc:picChg>
        <pc:picChg chg="add mod">
          <ac:chgData name="Hadi Aghazadeh Kohneh Shahri" userId="b00fc067-4288-4d72-a1a2-55316581d833" providerId="ADAL" clId="{AB665A64-F717-4F83-AEE2-CC569984CB37}" dt="2022-12-14T16:08:27.016" v="989" actId="1076"/>
          <ac:picMkLst>
            <pc:docMk/>
            <pc:sldMk cId="1004708780" sldId="258"/>
            <ac:picMk id="1036" creationId="{77CB3CE2-7BBE-3FB8-36A3-424FE6DCF1C6}"/>
          </ac:picMkLst>
        </pc:picChg>
      </pc:sldChg>
      <pc:sldChg chg="del">
        <pc:chgData name="Hadi Aghazadeh Kohneh Shahri" userId="b00fc067-4288-4d72-a1a2-55316581d833" providerId="ADAL" clId="{AB665A64-F717-4F83-AEE2-CC569984CB37}" dt="2022-12-14T15:52:34.130" v="3" actId="47"/>
        <pc:sldMkLst>
          <pc:docMk/>
          <pc:sldMk cId="3321125023" sldId="258"/>
        </pc:sldMkLst>
      </pc:sldChg>
      <pc:sldChg chg="del">
        <pc:chgData name="Hadi Aghazadeh Kohneh Shahri" userId="b00fc067-4288-4d72-a1a2-55316581d833" providerId="ADAL" clId="{AB665A64-F717-4F83-AEE2-CC569984CB37}" dt="2022-12-14T15:52:33.712" v="2" actId="47"/>
        <pc:sldMkLst>
          <pc:docMk/>
          <pc:sldMk cId="208332608" sldId="259"/>
        </pc:sldMkLst>
      </pc:sldChg>
      <pc:sldChg chg="del">
        <pc:chgData name="Hadi Aghazadeh Kohneh Shahri" userId="b00fc067-4288-4d72-a1a2-55316581d833" providerId="ADAL" clId="{AB665A64-F717-4F83-AEE2-CC569984CB37}" dt="2022-12-14T15:52:33.396" v="1" actId="47"/>
        <pc:sldMkLst>
          <pc:docMk/>
          <pc:sldMk cId="4039642356" sldId="260"/>
        </pc:sldMkLst>
      </pc:sldChg>
      <pc:sldChg chg="del">
        <pc:chgData name="Hadi Aghazadeh Kohneh Shahri" userId="b00fc067-4288-4d72-a1a2-55316581d833" providerId="ADAL" clId="{AB665A64-F717-4F83-AEE2-CC569984CB37}" dt="2022-12-14T15:52:32.814" v="0" actId="47"/>
        <pc:sldMkLst>
          <pc:docMk/>
          <pc:sldMk cId="971290659" sldId="261"/>
        </pc:sldMkLst>
      </pc:sldChg>
    </pc:docChg>
  </pc:docChgLst>
  <pc:docChgLst>
    <pc:chgData name="Hadi Aghazadeh Kohneh Shahri" userId="b00fc067-4288-4d72-a1a2-55316581d833" providerId="ADAL" clId="{2F4630D9-7A8F-4936-A084-46D518B086D9}"/>
    <pc:docChg chg="undo custSel addSld delSld modSld">
      <pc:chgData name="Hadi Aghazadeh Kohneh Shahri" userId="b00fc067-4288-4d72-a1a2-55316581d833" providerId="ADAL" clId="{2F4630D9-7A8F-4936-A084-46D518B086D9}" dt="2023-03-01T18:06:10.032" v="8" actId="21"/>
      <pc:docMkLst>
        <pc:docMk/>
      </pc:docMkLst>
      <pc:sldChg chg="addSp delSp modSp add mod addAnim delAnim">
        <pc:chgData name="Hadi Aghazadeh Kohneh Shahri" userId="b00fc067-4288-4d72-a1a2-55316581d833" providerId="ADAL" clId="{2F4630D9-7A8F-4936-A084-46D518B086D9}" dt="2023-03-01T18:06:10.032" v="8" actId="21"/>
        <pc:sldMkLst>
          <pc:docMk/>
          <pc:sldMk cId="1644452263" sldId="278"/>
        </pc:sldMkLst>
        <pc:spChg chg="add del">
          <ac:chgData name="Hadi Aghazadeh Kohneh Shahri" userId="b00fc067-4288-4d72-a1a2-55316581d833" providerId="ADAL" clId="{2F4630D9-7A8F-4936-A084-46D518B086D9}" dt="2023-03-01T18:06:10.032" v="8" actId="21"/>
          <ac:spMkLst>
            <pc:docMk/>
            <pc:sldMk cId="1644452263" sldId="278"/>
            <ac:spMk id="1029" creationId="{F5497674-4A15-762F-3D7C-6BC83CE89A74}"/>
          </ac:spMkLst>
        </pc:spChg>
        <pc:spChg chg="add del">
          <ac:chgData name="Hadi Aghazadeh Kohneh Shahri" userId="b00fc067-4288-4d72-a1a2-55316581d833" providerId="ADAL" clId="{2F4630D9-7A8F-4936-A084-46D518B086D9}" dt="2023-03-01T18:06:10.032" v="8" actId="21"/>
          <ac:spMkLst>
            <pc:docMk/>
            <pc:sldMk cId="1644452263" sldId="278"/>
            <ac:spMk id="1030" creationId="{AA4D20F0-8F0B-8B24-5525-926D9994490C}"/>
          </ac:spMkLst>
        </pc:spChg>
        <pc:spChg chg="add del">
          <ac:chgData name="Hadi Aghazadeh Kohneh Shahri" userId="b00fc067-4288-4d72-a1a2-55316581d833" providerId="ADAL" clId="{2F4630D9-7A8F-4936-A084-46D518B086D9}" dt="2023-03-01T18:06:10.032" v="8" actId="21"/>
          <ac:spMkLst>
            <pc:docMk/>
            <pc:sldMk cId="1644452263" sldId="278"/>
            <ac:spMk id="1038" creationId="{BA5D47EF-08A9-9D96-C8F2-923CAA97A902}"/>
          </ac:spMkLst>
        </pc:spChg>
        <pc:spChg chg="add del">
          <ac:chgData name="Hadi Aghazadeh Kohneh Shahri" userId="b00fc067-4288-4d72-a1a2-55316581d833" providerId="ADAL" clId="{2F4630D9-7A8F-4936-A084-46D518B086D9}" dt="2023-03-01T18:06:10.032" v="8" actId="21"/>
          <ac:spMkLst>
            <pc:docMk/>
            <pc:sldMk cId="1644452263" sldId="278"/>
            <ac:spMk id="1039" creationId="{202FA299-81DE-DC70-02E5-20AB294EA9B7}"/>
          </ac:spMkLst>
        </pc:spChg>
        <pc:spChg chg="add del">
          <ac:chgData name="Hadi Aghazadeh Kohneh Shahri" userId="b00fc067-4288-4d72-a1a2-55316581d833" providerId="ADAL" clId="{2F4630D9-7A8F-4936-A084-46D518B086D9}" dt="2023-03-01T18:06:10.032" v="8" actId="21"/>
          <ac:spMkLst>
            <pc:docMk/>
            <pc:sldMk cId="1644452263" sldId="278"/>
            <ac:spMk id="1040" creationId="{75067DF9-B2D6-ADE8-C348-066B069B2580}"/>
          </ac:spMkLst>
        </pc:spChg>
        <pc:spChg chg="add del">
          <ac:chgData name="Hadi Aghazadeh Kohneh Shahri" userId="b00fc067-4288-4d72-a1a2-55316581d833" providerId="ADAL" clId="{2F4630D9-7A8F-4936-A084-46D518B086D9}" dt="2023-03-01T18:06:10.032" v="8" actId="21"/>
          <ac:spMkLst>
            <pc:docMk/>
            <pc:sldMk cId="1644452263" sldId="278"/>
            <ac:spMk id="1041" creationId="{B4E1E0E5-0C43-2DDA-3FDB-F3C8FB29E5AC}"/>
          </ac:spMkLst>
        </pc:spChg>
        <pc:spChg chg="add del">
          <ac:chgData name="Hadi Aghazadeh Kohneh Shahri" userId="b00fc067-4288-4d72-a1a2-55316581d833" providerId="ADAL" clId="{2F4630D9-7A8F-4936-A084-46D518B086D9}" dt="2023-03-01T18:06:10.032" v="8" actId="21"/>
          <ac:spMkLst>
            <pc:docMk/>
            <pc:sldMk cId="1644452263" sldId="278"/>
            <ac:spMk id="1042" creationId="{4C95CDE7-8897-8262-84B6-314F4A953FC6}"/>
          </ac:spMkLst>
        </pc:spChg>
        <pc:spChg chg="add del">
          <ac:chgData name="Hadi Aghazadeh Kohneh Shahri" userId="b00fc067-4288-4d72-a1a2-55316581d833" providerId="ADAL" clId="{2F4630D9-7A8F-4936-A084-46D518B086D9}" dt="2023-03-01T18:06:10.032" v="8" actId="21"/>
          <ac:spMkLst>
            <pc:docMk/>
            <pc:sldMk cId="1644452263" sldId="278"/>
            <ac:spMk id="1043" creationId="{CA0C0EE1-3C60-EB2C-A406-D93F22CFC4F6}"/>
          </ac:spMkLst>
        </pc:spChg>
        <pc:spChg chg="del">
          <ac:chgData name="Hadi Aghazadeh Kohneh Shahri" userId="b00fc067-4288-4d72-a1a2-55316581d833" providerId="ADAL" clId="{2F4630D9-7A8F-4936-A084-46D518B086D9}" dt="2023-03-01T18:06:10.032" v="8" actId="21"/>
          <ac:spMkLst>
            <pc:docMk/>
            <pc:sldMk cId="1644452263" sldId="278"/>
            <ac:spMk id="1044" creationId="{4008EA33-9A55-1BAE-8890-AF136E0EAC6B}"/>
          </ac:spMkLst>
        </pc:spChg>
        <pc:spChg chg="add del">
          <ac:chgData name="Hadi Aghazadeh Kohneh Shahri" userId="b00fc067-4288-4d72-a1a2-55316581d833" providerId="ADAL" clId="{2F4630D9-7A8F-4936-A084-46D518B086D9}" dt="2023-03-01T18:06:10.032" v="8" actId="21"/>
          <ac:spMkLst>
            <pc:docMk/>
            <pc:sldMk cId="1644452263" sldId="278"/>
            <ac:spMk id="1076" creationId="{6B6DEB4B-1AA2-9AFA-AA0B-819E09DF016B}"/>
          </ac:spMkLst>
        </pc:spChg>
        <pc:cxnChg chg="add del mod">
          <ac:chgData name="Hadi Aghazadeh Kohneh Shahri" userId="b00fc067-4288-4d72-a1a2-55316581d833" providerId="ADAL" clId="{2F4630D9-7A8F-4936-A084-46D518B086D9}" dt="2023-03-01T18:06:10.032" v="8" actId="21"/>
          <ac:cxnSpMkLst>
            <pc:docMk/>
            <pc:sldMk cId="1644452263" sldId="278"/>
            <ac:cxnSpMk id="1048" creationId="{178699C2-3D8B-3A9E-FAE1-E0369CD8CD07}"/>
          </ac:cxnSpMkLst>
        </pc:cxnChg>
        <pc:cxnChg chg="add del mod">
          <ac:chgData name="Hadi Aghazadeh Kohneh Shahri" userId="b00fc067-4288-4d72-a1a2-55316581d833" providerId="ADAL" clId="{2F4630D9-7A8F-4936-A084-46D518B086D9}" dt="2023-03-01T18:06:10.032" v="8" actId="21"/>
          <ac:cxnSpMkLst>
            <pc:docMk/>
            <pc:sldMk cId="1644452263" sldId="278"/>
            <ac:cxnSpMk id="1058" creationId="{1010C568-0F70-D778-676B-0145615E2E99}"/>
          </ac:cxnSpMkLst>
        </pc:cxnChg>
        <pc:cxnChg chg="add del mod">
          <ac:chgData name="Hadi Aghazadeh Kohneh Shahri" userId="b00fc067-4288-4d72-a1a2-55316581d833" providerId="ADAL" clId="{2F4630D9-7A8F-4936-A084-46D518B086D9}" dt="2023-03-01T18:06:10.032" v="8" actId="21"/>
          <ac:cxnSpMkLst>
            <pc:docMk/>
            <pc:sldMk cId="1644452263" sldId="278"/>
            <ac:cxnSpMk id="1060" creationId="{B3343586-3DDF-FD40-01D0-52E87FAF6776}"/>
          </ac:cxnSpMkLst>
        </pc:cxnChg>
        <pc:cxnChg chg="add del mod">
          <ac:chgData name="Hadi Aghazadeh Kohneh Shahri" userId="b00fc067-4288-4d72-a1a2-55316581d833" providerId="ADAL" clId="{2F4630D9-7A8F-4936-A084-46D518B086D9}" dt="2023-03-01T18:06:10.032" v="8" actId="21"/>
          <ac:cxnSpMkLst>
            <pc:docMk/>
            <pc:sldMk cId="1644452263" sldId="278"/>
            <ac:cxnSpMk id="1062" creationId="{CCE93B8A-DCF2-820F-D3FB-1AE669D2012B}"/>
          </ac:cxnSpMkLst>
        </pc:cxnChg>
        <pc:cxnChg chg="add del mod">
          <ac:chgData name="Hadi Aghazadeh Kohneh Shahri" userId="b00fc067-4288-4d72-a1a2-55316581d833" providerId="ADAL" clId="{2F4630D9-7A8F-4936-A084-46D518B086D9}" dt="2023-03-01T18:06:10.032" v="8" actId="21"/>
          <ac:cxnSpMkLst>
            <pc:docMk/>
            <pc:sldMk cId="1644452263" sldId="278"/>
            <ac:cxnSpMk id="1066" creationId="{DE0DB740-6873-4F85-1CB8-1979DED8B67F}"/>
          </ac:cxnSpMkLst>
        </pc:cxnChg>
        <pc:cxnChg chg="add del mod">
          <ac:chgData name="Hadi Aghazadeh Kohneh Shahri" userId="b00fc067-4288-4d72-a1a2-55316581d833" providerId="ADAL" clId="{2F4630D9-7A8F-4936-A084-46D518B086D9}" dt="2023-03-01T18:06:10.032" v="8" actId="21"/>
          <ac:cxnSpMkLst>
            <pc:docMk/>
            <pc:sldMk cId="1644452263" sldId="278"/>
            <ac:cxnSpMk id="1068" creationId="{97CE81B1-F5C8-9090-28F9-9733A7751946}"/>
          </ac:cxnSpMkLst>
        </pc:cxnChg>
        <pc:cxnChg chg="add del mod">
          <ac:chgData name="Hadi Aghazadeh Kohneh Shahri" userId="b00fc067-4288-4d72-a1a2-55316581d833" providerId="ADAL" clId="{2F4630D9-7A8F-4936-A084-46D518B086D9}" dt="2023-03-01T18:06:10.032" v="8" actId="21"/>
          <ac:cxnSpMkLst>
            <pc:docMk/>
            <pc:sldMk cId="1644452263" sldId="278"/>
            <ac:cxnSpMk id="1073" creationId="{4A13439B-C1D2-1D8C-9EFA-AD22013282FA}"/>
          </ac:cxnSpMkLst>
        </pc:cxnChg>
      </pc:sldChg>
      <pc:sldChg chg="add del">
        <pc:chgData name="Hadi Aghazadeh Kohneh Shahri" userId="b00fc067-4288-4d72-a1a2-55316581d833" providerId="ADAL" clId="{2F4630D9-7A8F-4936-A084-46D518B086D9}" dt="2023-03-01T01:52:35.395" v="2" actId="47"/>
        <pc:sldMkLst>
          <pc:docMk/>
          <pc:sldMk cId="3319620082" sldId="279"/>
        </pc:sldMkLst>
      </pc:sldChg>
      <pc:sldChg chg="delSp new mod">
        <pc:chgData name="Hadi Aghazadeh Kohneh Shahri" userId="b00fc067-4288-4d72-a1a2-55316581d833" providerId="ADAL" clId="{2F4630D9-7A8F-4936-A084-46D518B086D9}" dt="2023-03-01T17:46:59.955" v="5" actId="478"/>
        <pc:sldMkLst>
          <pc:docMk/>
          <pc:sldMk cId="3556344348" sldId="279"/>
        </pc:sldMkLst>
        <pc:spChg chg="del">
          <ac:chgData name="Hadi Aghazadeh Kohneh Shahri" userId="b00fc067-4288-4d72-a1a2-55316581d833" providerId="ADAL" clId="{2F4630D9-7A8F-4936-A084-46D518B086D9}" dt="2023-03-01T17:46:59.955" v="5" actId="478"/>
          <ac:spMkLst>
            <pc:docMk/>
            <pc:sldMk cId="3556344348" sldId="279"/>
            <ac:spMk id="2" creationId="{88A47E22-1A22-C167-CC7B-40CAF64742D2}"/>
          </ac:spMkLst>
        </pc:spChg>
        <pc:spChg chg="del">
          <ac:chgData name="Hadi Aghazadeh Kohneh Shahri" userId="b00fc067-4288-4d72-a1a2-55316581d833" providerId="ADAL" clId="{2F4630D9-7A8F-4936-A084-46D518B086D9}" dt="2023-03-01T17:46:58.388" v="4" actId="478"/>
          <ac:spMkLst>
            <pc:docMk/>
            <pc:sldMk cId="3556344348" sldId="279"/>
            <ac:spMk id="3" creationId="{5911C5CE-2D6F-20FA-26B9-959EBC2B6A7E}"/>
          </ac:spMkLst>
        </pc:spChg>
      </pc:sldChg>
    </pc:docChg>
  </pc:docChgLst>
  <pc:docChgLst>
    <pc:chgData name="Hadi Aghazadeh Kohneh Shahri" userId="b00fc067-4288-4d72-a1a2-55316581d833" providerId="ADAL" clId="{7E202A43-07EC-49FC-AAE4-03C525CF104C}"/>
    <pc:docChg chg="undo custSel addSld delSld modSld">
      <pc:chgData name="Hadi Aghazadeh Kohneh Shahri" userId="b00fc067-4288-4d72-a1a2-55316581d833" providerId="ADAL" clId="{7E202A43-07EC-49FC-AAE4-03C525CF104C}" dt="2023-01-30T15:43:32.370" v="2941"/>
      <pc:docMkLst>
        <pc:docMk/>
      </pc:docMkLst>
      <pc:sldChg chg="modSp mod">
        <pc:chgData name="Hadi Aghazadeh Kohneh Shahri" userId="b00fc067-4288-4d72-a1a2-55316581d833" providerId="ADAL" clId="{7E202A43-07EC-49FC-AAE4-03C525CF104C}" dt="2023-01-30T02:41:44.008" v="3" actId="20577"/>
        <pc:sldMkLst>
          <pc:docMk/>
          <pc:sldMk cId="2374729735" sldId="256"/>
        </pc:sldMkLst>
        <pc:spChg chg="mod">
          <ac:chgData name="Hadi Aghazadeh Kohneh Shahri" userId="b00fc067-4288-4d72-a1a2-55316581d833" providerId="ADAL" clId="{7E202A43-07EC-49FC-AAE4-03C525CF104C}" dt="2023-01-30T02:41:44.008" v="3" actId="20577"/>
          <ac:spMkLst>
            <pc:docMk/>
            <pc:sldMk cId="2374729735" sldId="256"/>
            <ac:spMk id="5" creationId="{B037332F-F808-E64C-8515-C367CB073A25}"/>
          </ac:spMkLst>
        </pc:spChg>
      </pc:sldChg>
      <pc:sldChg chg="add del">
        <pc:chgData name="Hadi Aghazadeh Kohneh Shahri" userId="b00fc067-4288-4d72-a1a2-55316581d833" providerId="ADAL" clId="{7E202A43-07EC-49FC-AAE4-03C525CF104C}" dt="2023-01-30T15:43:32.370" v="2941"/>
        <pc:sldMkLst>
          <pc:docMk/>
          <pc:sldMk cId="1004708780" sldId="258"/>
        </pc:sldMkLst>
      </pc:sldChg>
      <pc:sldChg chg="add del">
        <pc:chgData name="Hadi Aghazadeh Kohneh Shahri" userId="b00fc067-4288-4d72-a1a2-55316581d833" providerId="ADAL" clId="{7E202A43-07EC-49FC-AAE4-03C525CF104C}" dt="2023-01-30T15:43:32.370" v="2941"/>
        <pc:sldMkLst>
          <pc:docMk/>
          <pc:sldMk cId="3162026630" sldId="259"/>
        </pc:sldMkLst>
      </pc:sldChg>
      <pc:sldChg chg="add del">
        <pc:chgData name="Hadi Aghazadeh Kohneh Shahri" userId="b00fc067-4288-4d72-a1a2-55316581d833" providerId="ADAL" clId="{7E202A43-07EC-49FC-AAE4-03C525CF104C}" dt="2023-01-30T15:43:32.370" v="2941"/>
        <pc:sldMkLst>
          <pc:docMk/>
          <pc:sldMk cId="2127075172" sldId="260"/>
        </pc:sldMkLst>
      </pc:sldChg>
      <pc:sldChg chg="add del">
        <pc:chgData name="Hadi Aghazadeh Kohneh Shahri" userId="b00fc067-4288-4d72-a1a2-55316581d833" providerId="ADAL" clId="{7E202A43-07EC-49FC-AAE4-03C525CF104C}" dt="2023-01-30T15:43:32.370" v="2941"/>
        <pc:sldMkLst>
          <pc:docMk/>
          <pc:sldMk cId="3728010727" sldId="261"/>
        </pc:sldMkLst>
      </pc:sldChg>
      <pc:sldChg chg="del">
        <pc:chgData name="Hadi Aghazadeh Kohneh Shahri" userId="b00fc067-4288-4d72-a1a2-55316581d833" providerId="ADAL" clId="{7E202A43-07EC-49FC-AAE4-03C525CF104C}" dt="2023-01-30T02:42:35.312" v="4" actId="47"/>
        <pc:sldMkLst>
          <pc:docMk/>
          <pc:sldMk cId="3607751884" sldId="263"/>
        </pc:sldMkLst>
      </pc:sldChg>
      <pc:sldChg chg="del">
        <pc:chgData name="Hadi Aghazadeh Kohneh Shahri" userId="b00fc067-4288-4d72-a1a2-55316581d833" providerId="ADAL" clId="{7E202A43-07EC-49FC-AAE4-03C525CF104C}" dt="2023-01-30T02:44:18.512" v="8" actId="47"/>
        <pc:sldMkLst>
          <pc:docMk/>
          <pc:sldMk cId="3558712981" sldId="264"/>
        </pc:sldMkLst>
      </pc:sldChg>
      <pc:sldChg chg="del">
        <pc:chgData name="Hadi Aghazadeh Kohneh Shahri" userId="b00fc067-4288-4d72-a1a2-55316581d833" providerId="ADAL" clId="{7E202A43-07EC-49FC-AAE4-03C525CF104C}" dt="2023-01-30T02:44:17.942" v="7" actId="47"/>
        <pc:sldMkLst>
          <pc:docMk/>
          <pc:sldMk cId="4133849620" sldId="265"/>
        </pc:sldMkLst>
      </pc:sldChg>
      <pc:sldChg chg="del">
        <pc:chgData name="Hadi Aghazadeh Kohneh Shahri" userId="b00fc067-4288-4d72-a1a2-55316581d833" providerId="ADAL" clId="{7E202A43-07EC-49FC-AAE4-03C525CF104C}" dt="2023-01-30T02:44:17.240" v="6" actId="47"/>
        <pc:sldMkLst>
          <pc:docMk/>
          <pc:sldMk cId="3888869207" sldId="266"/>
        </pc:sldMkLst>
      </pc:sldChg>
      <pc:sldChg chg="del">
        <pc:chgData name="Hadi Aghazadeh Kohneh Shahri" userId="b00fc067-4288-4d72-a1a2-55316581d833" providerId="ADAL" clId="{7E202A43-07EC-49FC-AAE4-03C525CF104C}" dt="2023-01-30T02:44:15.898" v="5" actId="47"/>
        <pc:sldMkLst>
          <pc:docMk/>
          <pc:sldMk cId="199337297" sldId="267"/>
        </pc:sldMkLst>
      </pc:sldChg>
      <pc:sldChg chg="modSp mod">
        <pc:chgData name="Hadi Aghazadeh Kohneh Shahri" userId="b00fc067-4288-4d72-a1a2-55316581d833" providerId="ADAL" clId="{7E202A43-07EC-49FC-AAE4-03C525CF104C}" dt="2023-01-30T02:50:05.468" v="550" actId="20577"/>
        <pc:sldMkLst>
          <pc:docMk/>
          <pc:sldMk cId="856519013" sldId="268"/>
        </pc:sldMkLst>
        <pc:spChg chg="mod">
          <ac:chgData name="Hadi Aghazadeh Kohneh Shahri" userId="b00fc067-4288-4d72-a1a2-55316581d833" providerId="ADAL" clId="{7E202A43-07EC-49FC-AAE4-03C525CF104C}" dt="2023-01-30T02:44:50.535" v="47" actId="20577"/>
          <ac:spMkLst>
            <pc:docMk/>
            <pc:sldMk cId="856519013" sldId="268"/>
            <ac:spMk id="2" creationId="{BB0B49FC-91C4-7E4C-B0DF-F13D8EA4BEBD}"/>
          </ac:spMkLst>
        </pc:spChg>
        <pc:spChg chg="mod">
          <ac:chgData name="Hadi Aghazadeh Kohneh Shahri" userId="b00fc067-4288-4d72-a1a2-55316581d833" providerId="ADAL" clId="{7E202A43-07EC-49FC-AAE4-03C525CF104C}" dt="2023-01-30T02:50:05.468" v="550" actId="20577"/>
          <ac:spMkLst>
            <pc:docMk/>
            <pc:sldMk cId="856519013" sldId="268"/>
            <ac:spMk id="6" creationId="{0F96FE5B-6660-014B-C1F1-FE6EC0851234}"/>
          </ac:spMkLst>
        </pc:spChg>
      </pc:sldChg>
      <pc:sldChg chg="addSp modSp add mod">
        <pc:chgData name="Hadi Aghazadeh Kohneh Shahri" userId="b00fc067-4288-4d72-a1a2-55316581d833" providerId="ADAL" clId="{7E202A43-07EC-49FC-AAE4-03C525CF104C}" dt="2023-01-30T15:00:18.783" v="2522" actId="20577"/>
        <pc:sldMkLst>
          <pc:docMk/>
          <pc:sldMk cId="1721272513" sldId="269"/>
        </pc:sldMkLst>
        <pc:spChg chg="mod">
          <ac:chgData name="Hadi Aghazadeh Kohneh Shahri" userId="b00fc067-4288-4d72-a1a2-55316581d833" providerId="ADAL" clId="{7E202A43-07EC-49FC-AAE4-03C525CF104C}" dt="2023-01-30T02:54:43.456" v="577" actId="20577"/>
          <ac:spMkLst>
            <pc:docMk/>
            <pc:sldMk cId="1721272513" sldId="269"/>
            <ac:spMk id="2" creationId="{BB0B49FC-91C4-7E4C-B0DF-F13D8EA4BEBD}"/>
          </ac:spMkLst>
        </pc:spChg>
        <pc:spChg chg="add mod">
          <ac:chgData name="Hadi Aghazadeh Kohneh Shahri" userId="b00fc067-4288-4d72-a1a2-55316581d833" providerId="ADAL" clId="{7E202A43-07EC-49FC-AAE4-03C525CF104C}" dt="2023-01-30T14:31:52.862" v="1476" actId="1076"/>
          <ac:spMkLst>
            <pc:docMk/>
            <pc:sldMk cId="1721272513" sldId="269"/>
            <ac:spMk id="3" creationId="{983580D8-E2A9-115B-2AE1-E16639AF76C4}"/>
          </ac:spMkLst>
        </pc:spChg>
        <pc:spChg chg="add mod">
          <ac:chgData name="Hadi Aghazadeh Kohneh Shahri" userId="b00fc067-4288-4d72-a1a2-55316581d833" providerId="ADAL" clId="{7E202A43-07EC-49FC-AAE4-03C525CF104C}" dt="2023-01-30T14:31:52.862" v="1476" actId="1076"/>
          <ac:spMkLst>
            <pc:docMk/>
            <pc:sldMk cId="1721272513" sldId="269"/>
            <ac:spMk id="5" creationId="{3523957E-05FE-E5A5-D535-DD54672693AC}"/>
          </ac:spMkLst>
        </pc:spChg>
        <pc:spChg chg="mod">
          <ac:chgData name="Hadi Aghazadeh Kohneh Shahri" userId="b00fc067-4288-4d72-a1a2-55316581d833" providerId="ADAL" clId="{7E202A43-07EC-49FC-AAE4-03C525CF104C}" dt="2023-01-30T15:00:18.783" v="2522" actId="20577"/>
          <ac:spMkLst>
            <pc:docMk/>
            <pc:sldMk cId="1721272513" sldId="269"/>
            <ac:spMk id="6" creationId="{0F96FE5B-6660-014B-C1F1-FE6EC0851234}"/>
          </ac:spMkLst>
        </pc:spChg>
        <pc:spChg chg="add mod">
          <ac:chgData name="Hadi Aghazadeh Kohneh Shahri" userId="b00fc067-4288-4d72-a1a2-55316581d833" providerId="ADAL" clId="{7E202A43-07EC-49FC-AAE4-03C525CF104C}" dt="2023-01-30T14:31:52.862" v="1476" actId="1076"/>
          <ac:spMkLst>
            <pc:docMk/>
            <pc:sldMk cId="1721272513" sldId="269"/>
            <ac:spMk id="7" creationId="{BB6FFA09-E735-3A32-6D2A-6B6E3C494DBB}"/>
          </ac:spMkLst>
        </pc:spChg>
        <pc:spChg chg="add mod">
          <ac:chgData name="Hadi Aghazadeh Kohneh Shahri" userId="b00fc067-4288-4d72-a1a2-55316581d833" providerId="ADAL" clId="{7E202A43-07EC-49FC-AAE4-03C525CF104C}" dt="2023-01-30T14:31:52.862" v="1476" actId="1076"/>
          <ac:spMkLst>
            <pc:docMk/>
            <pc:sldMk cId="1721272513" sldId="269"/>
            <ac:spMk id="8" creationId="{3429A270-5748-66BF-1FDE-5891F490C0B3}"/>
          </ac:spMkLst>
        </pc:spChg>
        <pc:cxnChg chg="add mod">
          <ac:chgData name="Hadi Aghazadeh Kohneh Shahri" userId="b00fc067-4288-4d72-a1a2-55316581d833" providerId="ADAL" clId="{7E202A43-07EC-49FC-AAE4-03C525CF104C}" dt="2023-01-30T14:32:40.797" v="1489" actId="692"/>
          <ac:cxnSpMkLst>
            <pc:docMk/>
            <pc:sldMk cId="1721272513" sldId="269"/>
            <ac:cxnSpMk id="10" creationId="{929C8A51-8903-6C8E-C001-912F3840F812}"/>
          </ac:cxnSpMkLst>
        </pc:cxnChg>
        <pc:cxnChg chg="add mod">
          <ac:chgData name="Hadi Aghazadeh Kohneh Shahri" userId="b00fc067-4288-4d72-a1a2-55316581d833" providerId="ADAL" clId="{7E202A43-07EC-49FC-AAE4-03C525CF104C}" dt="2023-01-30T14:32:47.367" v="1500" actId="692"/>
          <ac:cxnSpMkLst>
            <pc:docMk/>
            <pc:sldMk cId="1721272513" sldId="269"/>
            <ac:cxnSpMk id="12" creationId="{1354815D-508F-51A2-8D1C-B6EF3D3697DC}"/>
          </ac:cxnSpMkLst>
        </pc:cxnChg>
        <pc:cxnChg chg="add mod">
          <ac:chgData name="Hadi Aghazadeh Kohneh Shahri" userId="b00fc067-4288-4d72-a1a2-55316581d833" providerId="ADAL" clId="{7E202A43-07EC-49FC-AAE4-03C525CF104C}" dt="2023-01-30T14:33:00.975" v="1512" actId="692"/>
          <ac:cxnSpMkLst>
            <pc:docMk/>
            <pc:sldMk cId="1721272513" sldId="269"/>
            <ac:cxnSpMk id="14" creationId="{F0904644-707A-FB7A-61BE-2A8D4CA25EAC}"/>
          </ac:cxnSpMkLst>
        </pc:cxnChg>
      </pc:sldChg>
      <pc:sldChg chg="addSp modSp add mod">
        <pc:chgData name="Hadi Aghazadeh Kohneh Shahri" userId="b00fc067-4288-4d72-a1a2-55316581d833" providerId="ADAL" clId="{7E202A43-07EC-49FC-AAE4-03C525CF104C}" dt="2023-01-30T14:45:06.169" v="1900" actId="1076"/>
        <pc:sldMkLst>
          <pc:docMk/>
          <pc:sldMk cId="688170656" sldId="270"/>
        </pc:sldMkLst>
        <pc:spChg chg="mod">
          <ac:chgData name="Hadi Aghazadeh Kohneh Shahri" userId="b00fc067-4288-4d72-a1a2-55316581d833" providerId="ADAL" clId="{7E202A43-07EC-49FC-AAE4-03C525CF104C}" dt="2023-01-30T02:56:06.345" v="779" actId="20577"/>
          <ac:spMkLst>
            <pc:docMk/>
            <pc:sldMk cId="688170656" sldId="270"/>
            <ac:spMk id="2" creationId="{BB0B49FC-91C4-7E4C-B0DF-F13D8EA4BEBD}"/>
          </ac:spMkLst>
        </pc:spChg>
        <pc:spChg chg="add mod">
          <ac:chgData name="Hadi Aghazadeh Kohneh Shahri" userId="b00fc067-4288-4d72-a1a2-55316581d833" providerId="ADAL" clId="{7E202A43-07EC-49FC-AAE4-03C525CF104C}" dt="2023-01-30T14:39:54.392" v="1811" actId="1035"/>
          <ac:spMkLst>
            <pc:docMk/>
            <pc:sldMk cId="688170656" sldId="270"/>
            <ac:spMk id="3" creationId="{49E5B7AF-CD5B-1072-123A-A6C8B6648401}"/>
          </ac:spMkLst>
        </pc:spChg>
        <pc:spChg chg="add mod">
          <ac:chgData name="Hadi Aghazadeh Kohneh Shahri" userId="b00fc067-4288-4d72-a1a2-55316581d833" providerId="ADAL" clId="{7E202A43-07EC-49FC-AAE4-03C525CF104C}" dt="2023-01-30T14:39:11.372" v="1803" actId="1035"/>
          <ac:spMkLst>
            <pc:docMk/>
            <pc:sldMk cId="688170656" sldId="270"/>
            <ac:spMk id="5" creationId="{15D3BCCB-7B8F-0ED4-79C9-335F9603B0C9}"/>
          </ac:spMkLst>
        </pc:spChg>
        <pc:spChg chg="mod">
          <ac:chgData name="Hadi Aghazadeh Kohneh Shahri" userId="b00fc067-4288-4d72-a1a2-55316581d833" providerId="ADAL" clId="{7E202A43-07EC-49FC-AAE4-03C525CF104C}" dt="2023-01-30T14:45:06.169" v="1900" actId="1076"/>
          <ac:spMkLst>
            <pc:docMk/>
            <pc:sldMk cId="688170656" sldId="270"/>
            <ac:spMk id="6" creationId="{0F96FE5B-6660-014B-C1F1-FE6EC0851234}"/>
          </ac:spMkLst>
        </pc:spChg>
        <pc:spChg chg="add mod">
          <ac:chgData name="Hadi Aghazadeh Kohneh Shahri" userId="b00fc067-4288-4d72-a1a2-55316581d833" providerId="ADAL" clId="{7E202A43-07EC-49FC-AAE4-03C525CF104C}" dt="2023-01-30T14:39:11.372" v="1803" actId="1035"/>
          <ac:spMkLst>
            <pc:docMk/>
            <pc:sldMk cId="688170656" sldId="270"/>
            <ac:spMk id="7" creationId="{7C2E5375-551B-F5F3-940A-BE88030744C0}"/>
          </ac:spMkLst>
        </pc:spChg>
        <pc:spChg chg="add mod">
          <ac:chgData name="Hadi Aghazadeh Kohneh Shahri" userId="b00fc067-4288-4d72-a1a2-55316581d833" providerId="ADAL" clId="{7E202A43-07EC-49FC-AAE4-03C525CF104C}" dt="2023-01-30T14:39:11.372" v="1803" actId="1035"/>
          <ac:spMkLst>
            <pc:docMk/>
            <pc:sldMk cId="688170656" sldId="270"/>
            <ac:spMk id="8" creationId="{12F543E3-0DD5-6BEA-EA6E-0FD0B6E51CB7}"/>
          </ac:spMkLst>
        </pc:spChg>
        <pc:spChg chg="add mod">
          <ac:chgData name="Hadi Aghazadeh Kohneh Shahri" userId="b00fc067-4288-4d72-a1a2-55316581d833" providerId="ADAL" clId="{7E202A43-07EC-49FC-AAE4-03C525CF104C}" dt="2023-01-30T14:39:11.372" v="1803" actId="1035"/>
          <ac:spMkLst>
            <pc:docMk/>
            <pc:sldMk cId="688170656" sldId="270"/>
            <ac:spMk id="9" creationId="{EB568F68-CD5D-A645-13EE-70C242777BA3}"/>
          </ac:spMkLst>
        </pc:spChg>
        <pc:spChg chg="add mod">
          <ac:chgData name="Hadi Aghazadeh Kohneh Shahri" userId="b00fc067-4288-4d72-a1a2-55316581d833" providerId="ADAL" clId="{7E202A43-07EC-49FC-AAE4-03C525CF104C}" dt="2023-01-30T14:40:35.695" v="1823" actId="1036"/>
          <ac:spMkLst>
            <pc:docMk/>
            <pc:sldMk cId="688170656" sldId="270"/>
            <ac:spMk id="10" creationId="{D1429EE0-F2DD-27C2-A120-D8247B2CBE51}"/>
          </ac:spMkLst>
        </pc:spChg>
        <pc:spChg chg="add mod">
          <ac:chgData name="Hadi Aghazadeh Kohneh Shahri" userId="b00fc067-4288-4d72-a1a2-55316581d833" providerId="ADAL" clId="{7E202A43-07EC-49FC-AAE4-03C525CF104C}" dt="2023-01-30T14:40:32.431" v="1819" actId="1037"/>
          <ac:spMkLst>
            <pc:docMk/>
            <pc:sldMk cId="688170656" sldId="270"/>
            <ac:spMk id="11" creationId="{C0810227-9959-2AA8-DD59-655E6EA85D99}"/>
          </ac:spMkLst>
        </pc:spChg>
        <pc:cxnChg chg="add mod">
          <ac:chgData name="Hadi Aghazadeh Kohneh Shahri" userId="b00fc067-4288-4d72-a1a2-55316581d833" providerId="ADAL" clId="{7E202A43-07EC-49FC-AAE4-03C525CF104C}" dt="2023-01-30T14:40:56.991" v="1831" actId="692"/>
          <ac:cxnSpMkLst>
            <pc:docMk/>
            <pc:sldMk cId="688170656" sldId="270"/>
            <ac:cxnSpMk id="13" creationId="{18327BB6-7567-4403-9915-D502A09750B5}"/>
          </ac:cxnSpMkLst>
        </pc:cxnChg>
        <pc:cxnChg chg="add mod">
          <ac:chgData name="Hadi Aghazadeh Kohneh Shahri" userId="b00fc067-4288-4d72-a1a2-55316581d833" providerId="ADAL" clId="{7E202A43-07EC-49FC-AAE4-03C525CF104C}" dt="2023-01-30T14:41:03.798" v="1832" actId="692"/>
          <ac:cxnSpMkLst>
            <pc:docMk/>
            <pc:sldMk cId="688170656" sldId="270"/>
            <ac:cxnSpMk id="15" creationId="{996F86DD-44DC-BBC0-B184-D1DBCB990EB4}"/>
          </ac:cxnSpMkLst>
        </pc:cxnChg>
        <pc:cxnChg chg="add mod">
          <ac:chgData name="Hadi Aghazadeh Kohneh Shahri" userId="b00fc067-4288-4d72-a1a2-55316581d833" providerId="ADAL" clId="{7E202A43-07EC-49FC-AAE4-03C525CF104C}" dt="2023-01-30T14:41:08.603" v="1833" actId="692"/>
          <ac:cxnSpMkLst>
            <pc:docMk/>
            <pc:sldMk cId="688170656" sldId="270"/>
            <ac:cxnSpMk id="17" creationId="{943F08BF-A185-058D-C40B-AC337ECAB11F}"/>
          </ac:cxnSpMkLst>
        </pc:cxnChg>
        <pc:cxnChg chg="add mod">
          <ac:chgData name="Hadi Aghazadeh Kohneh Shahri" userId="b00fc067-4288-4d72-a1a2-55316581d833" providerId="ADAL" clId="{7E202A43-07EC-49FC-AAE4-03C525CF104C}" dt="2023-01-30T14:41:12.562" v="1834" actId="692"/>
          <ac:cxnSpMkLst>
            <pc:docMk/>
            <pc:sldMk cId="688170656" sldId="270"/>
            <ac:cxnSpMk id="19" creationId="{23AEC0BC-70A5-9708-75B2-C55052AB2F8F}"/>
          </ac:cxnSpMkLst>
        </pc:cxnChg>
        <pc:cxnChg chg="add mod">
          <ac:chgData name="Hadi Aghazadeh Kohneh Shahri" userId="b00fc067-4288-4d72-a1a2-55316581d833" providerId="ADAL" clId="{7E202A43-07EC-49FC-AAE4-03C525CF104C}" dt="2023-01-30T14:41:16.866" v="1835" actId="692"/>
          <ac:cxnSpMkLst>
            <pc:docMk/>
            <pc:sldMk cId="688170656" sldId="270"/>
            <ac:cxnSpMk id="21" creationId="{CED2F4F1-5F46-92E9-91C6-A08D656A6745}"/>
          </ac:cxnSpMkLst>
        </pc:cxnChg>
        <pc:cxnChg chg="add mod">
          <ac:chgData name="Hadi Aghazadeh Kohneh Shahri" userId="b00fc067-4288-4d72-a1a2-55316581d833" providerId="ADAL" clId="{7E202A43-07EC-49FC-AAE4-03C525CF104C}" dt="2023-01-30T14:41:20.856" v="1836" actId="692"/>
          <ac:cxnSpMkLst>
            <pc:docMk/>
            <pc:sldMk cId="688170656" sldId="270"/>
            <ac:cxnSpMk id="23" creationId="{4287AB1D-3C4A-C12B-1821-B54A498C1B5F}"/>
          </ac:cxnSpMkLst>
        </pc:cxnChg>
      </pc:sldChg>
      <pc:sldChg chg="addSp delSp modSp add mod">
        <pc:chgData name="Hadi Aghazadeh Kohneh Shahri" userId="b00fc067-4288-4d72-a1a2-55316581d833" providerId="ADAL" clId="{7E202A43-07EC-49FC-AAE4-03C525CF104C}" dt="2023-01-30T14:51:57.345" v="2042" actId="27636"/>
        <pc:sldMkLst>
          <pc:docMk/>
          <pc:sldMk cId="3756423156" sldId="271"/>
        </pc:sldMkLst>
        <pc:spChg chg="mod">
          <ac:chgData name="Hadi Aghazadeh Kohneh Shahri" userId="b00fc067-4288-4d72-a1a2-55316581d833" providerId="ADAL" clId="{7E202A43-07EC-49FC-AAE4-03C525CF104C}" dt="2023-01-30T14:51:57.345" v="2042" actId="27636"/>
          <ac:spMkLst>
            <pc:docMk/>
            <pc:sldMk cId="3756423156" sldId="271"/>
            <ac:spMk id="2" creationId="{BB0B49FC-91C4-7E4C-B0DF-F13D8EA4BEBD}"/>
          </ac:spMkLst>
        </pc:spChg>
        <pc:spChg chg="add del mod">
          <ac:chgData name="Hadi Aghazadeh Kohneh Shahri" userId="b00fc067-4288-4d72-a1a2-55316581d833" providerId="ADAL" clId="{7E202A43-07EC-49FC-AAE4-03C525CF104C}" dt="2023-01-30T14:45:37.972" v="1902"/>
          <ac:spMkLst>
            <pc:docMk/>
            <pc:sldMk cId="3756423156" sldId="271"/>
            <ac:spMk id="3" creationId="{39CBF06B-3254-A4C3-2E4F-DB25D85E3845}"/>
          </ac:spMkLst>
        </pc:spChg>
        <pc:spChg chg="add del mod">
          <ac:chgData name="Hadi Aghazadeh Kohneh Shahri" userId="b00fc067-4288-4d72-a1a2-55316581d833" providerId="ADAL" clId="{7E202A43-07EC-49FC-AAE4-03C525CF104C}" dt="2023-01-30T14:45:37.972" v="1902"/>
          <ac:spMkLst>
            <pc:docMk/>
            <pc:sldMk cId="3756423156" sldId="271"/>
            <ac:spMk id="5" creationId="{BAE731FE-E480-A036-4338-1B8D7C21BE12}"/>
          </ac:spMkLst>
        </pc:spChg>
        <pc:spChg chg="mod">
          <ac:chgData name="Hadi Aghazadeh Kohneh Shahri" userId="b00fc067-4288-4d72-a1a2-55316581d833" providerId="ADAL" clId="{7E202A43-07EC-49FC-AAE4-03C525CF104C}" dt="2023-01-30T14:42:49.352" v="1898" actId="20577"/>
          <ac:spMkLst>
            <pc:docMk/>
            <pc:sldMk cId="3756423156" sldId="271"/>
            <ac:spMk id="6" creationId="{0F96FE5B-6660-014B-C1F1-FE6EC0851234}"/>
          </ac:spMkLst>
        </pc:spChg>
        <pc:spChg chg="add del mod">
          <ac:chgData name="Hadi Aghazadeh Kohneh Shahri" userId="b00fc067-4288-4d72-a1a2-55316581d833" providerId="ADAL" clId="{7E202A43-07EC-49FC-AAE4-03C525CF104C}" dt="2023-01-30T14:45:37.972" v="1902"/>
          <ac:spMkLst>
            <pc:docMk/>
            <pc:sldMk cId="3756423156" sldId="271"/>
            <ac:spMk id="7" creationId="{825F1CD7-9F74-F618-7554-1D9611561E80}"/>
          </ac:spMkLst>
        </pc:spChg>
        <pc:spChg chg="add del mod">
          <ac:chgData name="Hadi Aghazadeh Kohneh Shahri" userId="b00fc067-4288-4d72-a1a2-55316581d833" providerId="ADAL" clId="{7E202A43-07EC-49FC-AAE4-03C525CF104C}" dt="2023-01-30T14:45:37.972" v="1902"/>
          <ac:spMkLst>
            <pc:docMk/>
            <pc:sldMk cId="3756423156" sldId="271"/>
            <ac:spMk id="8" creationId="{EDED2104-137D-BDFD-D733-ED9248C5FF3F}"/>
          </ac:spMkLst>
        </pc:spChg>
        <pc:spChg chg="add del mod">
          <ac:chgData name="Hadi Aghazadeh Kohneh Shahri" userId="b00fc067-4288-4d72-a1a2-55316581d833" providerId="ADAL" clId="{7E202A43-07EC-49FC-AAE4-03C525CF104C}" dt="2023-01-30T14:45:37.972" v="1902"/>
          <ac:spMkLst>
            <pc:docMk/>
            <pc:sldMk cId="3756423156" sldId="271"/>
            <ac:spMk id="9" creationId="{26297B52-1F40-DF9E-8943-419196EE8772}"/>
          </ac:spMkLst>
        </pc:spChg>
        <pc:spChg chg="add del mod">
          <ac:chgData name="Hadi Aghazadeh Kohneh Shahri" userId="b00fc067-4288-4d72-a1a2-55316581d833" providerId="ADAL" clId="{7E202A43-07EC-49FC-AAE4-03C525CF104C}" dt="2023-01-30T14:45:37.972" v="1902"/>
          <ac:spMkLst>
            <pc:docMk/>
            <pc:sldMk cId="3756423156" sldId="271"/>
            <ac:spMk id="10" creationId="{4A52F04D-F7BC-99B8-29E0-E1C0D04DC81C}"/>
          </ac:spMkLst>
        </pc:spChg>
        <pc:spChg chg="add mod">
          <ac:chgData name="Hadi Aghazadeh Kohneh Shahri" userId="b00fc067-4288-4d72-a1a2-55316581d833" providerId="ADAL" clId="{7E202A43-07EC-49FC-AAE4-03C525CF104C}" dt="2023-01-30T14:45:54.838" v="1904" actId="1076"/>
          <ac:spMkLst>
            <pc:docMk/>
            <pc:sldMk cId="3756423156" sldId="271"/>
            <ac:spMk id="17" creationId="{6BFEB76E-2EA0-6693-90DE-26E2AD0CA9A8}"/>
          </ac:spMkLst>
        </pc:spChg>
        <pc:spChg chg="add mod">
          <ac:chgData name="Hadi Aghazadeh Kohneh Shahri" userId="b00fc067-4288-4d72-a1a2-55316581d833" providerId="ADAL" clId="{7E202A43-07EC-49FC-AAE4-03C525CF104C}" dt="2023-01-30T14:46:48.902" v="1938" actId="20577"/>
          <ac:spMkLst>
            <pc:docMk/>
            <pc:sldMk cId="3756423156" sldId="271"/>
            <ac:spMk id="18" creationId="{24BA3CC1-EBC3-FD36-08FC-D3E765D1BC35}"/>
          </ac:spMkLst>
        </pc:spChg>
        <pc:spChg chg="add mod">
          <ac:chgData name="Hadi Aghazadeh Kohneh Shahri" userId="b00fc067-4288-4d72-a1a2-55316581d833" providerId="ADAL" clId="{7E202A43-07EC-49FC-AAE4-03C525CF104C}" dt="2023-01-30T14:45:54.838" v="1904" actId="1076"/>
          <ac:spMkLst>
            <pc:docMk/>
            <pc:sldMk cId="3756423156" sldId="271"/>
            <ac:spMk id="19" creationId="{C85618EF-2389-7528-05E4-C1159ABE0ACF}"/>
          </ac:spMkLst>
        </pc:spChg>
        <pc:spChg chg="add mod">
          <ac:chgData name="Hadi Aghazadeh Kohneh Shahri" userId="b00fc067-4288-4d72-a1a2-55316581d833" providerId="ADAL" clId="{7E202A43-07EC-49FC-AAE4-03C525CF104C}" dt="2023-01-30T14:49:58.693" v="2012" actId="20577"/>
          <ac:spMkLst>
            <pc:docMk/>
            <pc:sldMk cId="3756423156" sldId="271"/>
            <ac:spMk id="20" creationId="{9CB795F2-68CB-B4B3-ED3C-1A69549CBC88}"/>
          </ac:spMkLst>
        </pc:spChg>
        <pc:spChg chg="add mod">
          <ac:chgData name="Hadi Aghazadeh Kohneh Shahri" userId="b00fc067-4288-4d72-a1a2-55316581d833" providerId="ADAL" clId="{7E202A43-07EC-49FC-AAE4-03C525CF104C}" dt="2023-01-30T14:45:54.838" v="1904" actId="1076"/>
          <ac:spMkLst>
            <pc:docMk/>
            <pc:sldMk cId="3756423156" sldId="271"/>
            <ac:spMk id="21" creationId="{D41B35F2-BA2B-4C3D-E2D1-93448C49D8A7}"/>
          </ac:spMkLst>
        </pc:spChg>
        <pc:spChg chg="add mod">
          <ac:chgData name="Hadi Aghazadeh Kohneh Shahri" userId="b00fc067-4288-4d72-a1a2-55316581d833" providerId="ADAL" clId="{7E202A43-07EC-49FC-AAE4-03C525CF104C}" dt="2023-01-30T14:45:54.838" v="1904" actId="1076"/>
          <ac:spMkLst>
            <pc:docMk/>
            <pc:sldMk cId="3756423156" sldId="271"/>
            <ac:spMk id="22" creationId="{F0CD24E4-DCFE-093C-21DC-404289E1177F}"/>
          </ac:spMkLst>
        </pc:spChg>
        <pc:spChg chg="add mod">
          <ac:chgData name="Hadi Aghazadeh Kohneh Shahri" userId="b00fc067-4288-4d72-a1a2-55316581d833" providerId="ADAL" clId="{7E202A43-07EC-49FC-AAE4-03C525CF104C}" dt="2023-01-30T14:45:54.838" v="1904" actId="1076"/>
          <ac:spMkLst>
            <pc:docMk/>
            <pc:sldMk cId="3756423156" sldId="271"/>
            <ac:spMk id="23" creationId="{EC8544AE-A814-14BF-F495-41B52C6BE79E}"/>
          </ac:spMkLst>
        </pc:spChg>
        <pc:spChg chg="add mod">
          <ac:chgData name="Hadi Aghazadeh Kohneh Shahri" userId="b00fc067-4288-4d72-a1a2-55316581d833" providerId="ADAL" clId="{7E202A43-07EC-49FC-AAE4-03C525CF104C}" dt="2023-01-30T14:48:47.535" v="1977" actId="20577"/>
          <ac:spMkLst>
            <pc:docMk/>
            <pc:sldMk cId="3756423156" sldId="271"/>
            <ac:spMk id="30" creationId="{EC2B1175-C18A-89E6-29DE-6E17CD58604C}"/>
          </ac:spMkLst>
        </pc:spChg>
        <pc:spChg chg="add mod">
          <ac:chgData name="Hadi Aghazadeh Kohneh Shahri" userId="b00fc067-4288-4d72-a1a2-55316581d833" providerId="ADAL" clId="{7E202A43-07EC-49FC-AAE4-03C525CF104C}" dt="2023-01-30T14:51:31.412" v="2040" actId="1037"/>
          <ac:spMkLst>
            <pc:docMk/>
            <pc:sldMk cId="3756423156" sldId="271"/>
            <ac:spMk id="35" creationId="{DDEFE0D9-54EB-8020-2D22-C229A274CE85}"/>
          </ac:spMkLst>
        </pc:spChg>
        <pc:cxnChg chg="add del mod">
          <ac:chgData name="Hadi Aghazadeh Kohneh Shahri" userId="b00fc067-4288-4d72-a1a2-55316581d833" providerId="ADAL" clId="{7E202A43-07EC-49FC-AAE4-03C525CF104C}" dt="2023-01-30T14:45:37.972" v="1902"/>
          <ac:cxnSpMkLst>
            <pc:docMk/>
            <pc:sldMk cId="3756423156" sldId="271"/>
            <ac:cxnSpMk id="11" creationId="{A571EB1A-3E0E-CA32-6E31-D95B937A7314}"/>
          </ac:cxnSpMkLst>
        </pc:cxnChg>
        <pc:cxnChg chg="add del mod">
          <ac:chgData name="Hadi Aghazadeh Kohneh Shahri" userId="b00fc067-4288-4d72-a1a2-55316581d833" providerId="ADAL" clId="{7E202A43-07EC-49FC-AAE4-03C525CF104C}" dt="2023-01-30T14:45:37.972" v="1902"/>
          <ac:cxnSpMkLst>
            <pc:docMk/>
            <pc:sldMk cId="3756423156" sldId="271"/>
            <ac:cxnSpMk id="12" creationId="{7AF75B06-B0F6-F1BE-D9B1-973F0DF83CC0}"/>
          </ac:cxnSpMkLst>
        </pc:cxnChg>
        <pc:cxnChg chg="add del mod">
          <ac:chgData name="Hadi Aghazadeh Kohneh Shahri" userId="b00fc067-4288-4d72-a1a2-55316581d833" providerId="ADAL" clId="{7E202A43-07EC-49FC-AAE4-03C525CF104C}" dt="2023-01-30T14:45:37.972" v="1902"/>
          <ac:cxnSpMkLst>
            <pc:docMk/>
            <pc:sldMk cId="3756423156" sldId="271"/>
            <ac:cxnSpMk id="13" creationId="{5C4E70A4-2CAA-A6CE-C06C-1720AA4971DF}"/>
          </ac:cxnSpMkLst>
        </pc:cxnChg>
        <pc:cxnChg chg="add del mod">
          <ac:chgData name="Hadi Aghazadeh Kohneh Shahri" userId="b00fc067-4288-4d72-a1a2-55316581d833" providerId="ADAL" clId="{7E202A43-07EC-49FC-AAE4-03C525CF104C}" dt="2023-01-30T14:45:37.972" v="1902"/>
          <ac:cxnSpMkLst>
            <pc:docMk/>
            <pc:sldMk cId="3756423156" sldId="271"/>
            <ac:cxnSpMk id="14" creationId="{CD73538B-4E13-7959-B1F6-72F24B7B9DF9}"/>
          </ac:cxnSpMkLst>
        </pc:cxnChg>
        <pc:cxnChg chg="add del mod">
          <ac:chgData name="Hadi Aghazadeh Kohneh Shahri" userId="b00fc067-4288-4d72-a1a2-55316581d833" providerId="ADAL" clId="{7E202A43-07EC-49FC-AAE4-03C525CF104C}" dt="2023-01-30T14:45:37.972" v="1902"/>
          <ac:cxnSpMkLst>
            <pc:docMk/>
            <pc:sldMk cId="3756423156" sldId="271"/>
            <ac:cxnSpMk id="15" creationId="{FB9A1A25-54A4-5BBD-2044-16D88DF0B7B0}"/>
          </ac:cxnSpMkLst>
        </pc:cxnChg>
        <pc:cxnChg chg="add del mod">
          <ac:chgData name="Hadi Aghazadeh Kohneh Shahri" userId="b00fc067-4288-4d72-a1a2-55316581d833" providerId="ADAL" clId="{7E202A43-07EC-49FC-AAE4-03C525CF104C}" dt="2023-01-30T14:45:37.972" v="1902"/>
          <ac:cxnSpMkLst>
            <pc:docMk/>
            <pc:sldMk cId="3756423156" sldId="271"/>
            <ac:cxnSpMk id="16" creationId="{3516AA13-1BC9-2B44-0E5F-DD2B32D0507F}"/>
          </ac:cxnSpMkLst>
        </pc:cxnChg>
        <pc:cxnChg chg="add mod">
          <ac:chgData name="Hadi Aghazadeh Kohneh Shahri" userId="b00fc067-4288-4d72-a1a2-55316581d833" providerId="ADAL" clId="{7E202A43-07EC-49FC-AAE4-03C525CF104C}" dt="2023-01-30T14:45:54.838" v="1904" actId="1076"/>
          <ac:cxnSpMkLst>
            <pc:docMk/>
            <pc:sldMk cId="3756423156" sldId="271"/>
            <ac:cxnSpMk id="24" creationId="{76AE6942-0203-388B-0DBE-E7A54E446FD2}"/>
          </ac:cxnSpMkLst>
        </pc:cxnChg>
        <pc:cxnChg chg="add mod">
          <ac:chgData name="Hadi Aghazadeh Kohneh Shahri" userId="b00fc067-4288-4d72-a1a2-55316581d833" providerId="ADAL" clId="{7E202A43-07EC-49FC-AAE4-03C525CF104C}" dt="2023-01-30T14:45:54.838" v="1904" actId="1076"/>
          <ac:cxnSpMkLst>
            <pc:docMk/>
            <pc:sldMk cId="3756423156" sldId="271"/>
            <ac:cxnSpMk id="25" creationId="{06D2F120-FD18-597D-4C96-F94FB9F9754D}"/>
          </ac:cxnSpMkLst>
        </pc:cxnChg>
        <pc:cxnChg chg="add del mod">
          <ac:chgData name="Hadi Aghazadeh Kohneh Shahri" userId="b00fc067-4288-4d72-a1a2-55316581d833" providerId="ADAL" clId="{7E202A43-07EC-49FC-AAE4-03C525CF104C}" dt="2023-01-30T14:49:20.695" v="1978" actId="478"/>
          <ac:cxnSpMkLst>
            <pc:docMk/>
            <pc:sldMk cId="3756423156" sldId="271"/>
            <ac:cxnSpMk id="26" creationId="{3CD49045-3C00-73CC-AA8B-1A77E8249614}"/>
          </ac:cxnSpMkLst>
        </pc:cxnChg>
        <pc:cxnChg chg="add mod">
          <ac:chgData name="Hadi Aghazadeh Kohneh Shahri" userId="b00fc067-4288-4d72-a1a2-55316581d833" providerId="ADAL" clId="{7E202A43-07EC-49FC-AAE4-03C525CF104C}" dt="2023-01-30T14:45:54.838" v="1904" actId="1076"/>
          <ac:cxnSpMkLst>
            <pc:docMk/>
            <pc:sldMk cId="3756423156" sldId="271"/>
            <ac:cxnSpMk id="27" creationId="{8EA3FFB1-53C3-7711-3AFF-DEFFF3834DA2}"/>
          </ac:cxnSpMkLst>
        </pc:cxnChg>
        <pc:cxnChg chg="add mod">
          <ac:chgData name="Hadi Aghazadeh Kohneh Shahri" userId="b00fc067-4288-4d72-a1a2-55316581d833" providerId="ADAL" clId="{7E202A43-07EC-49FC-AAE4-03C525CF104C}" dt="2023-01-30T14:45:54.838" v="1904" actId="1076"/>
          <ac:cxnSpMkLst>
            <pc:docMk/>
            <pc:sldMk cId="3756423156" sldId="271"/>
            <ac:cxnSpMk id="28" creationId="{34F2F579-45F1-6C16-7BEF-233E8F26598B}"/>
          </ac:cxnSpMkLst>
        </pc:cxnChg>
        <pc:cxnChg chg="add mod">
          <ac:chgData name="Hadi Aghazadeh Kohneh Shahri" userId="b00fc067-4288-4d72-a1a2-55316581d833" providerId="ADAL" clId="{7E202A43-07EC-49FC-AAE4-03C525CF104C}" dt="2023-01-30T14:45:54.838" v="1904" actId="1076"/>
          <ac:cxnSpMkLst>
            <pc:docMk/>
            <pc:sldMk cId="3756423156" sldId="271"/>
            <ac:cxnSpMk id="29" creationId="{BE6B45CC-0C82-0F30-6408-B8F99AA4F932}"/>
          </ac:cxnSpMkLst>
        </pc:cxnChg>
        <pc:cxnChg chg="add mod">
          <ac:chgData name="Hadi Aghazadeh Kohneh Shahri" userId="b00fc067-4288-4d72-a1a2-55316581d833" providerId="ADAL" clId="{7E202A43-07EC-49FC-AAE4-03C525CF104C}" dt="2023-01-30T14:51:17.970" v="2037" actId="692"/>
          <ac:cxnSpMkLst>
            <pc:docMk/>
            <pc:sldMk cId="3756423156" sldId="271"/>
            <ac:cxnSpMk id="32" creationId="{74855597-8ED1-1EEE-A58A-83A2ED86A0D6}"/>
          </ac:cxnSpMkLst>
        </pc:cxnChg>
        <pc:cxnChg chg="add mod">
          <ac:chgData name="Hadi Aghazadeh Kohneh Shahri" userId="b00fc067-4288-4d72-a1a2-55316581d833" providerId="ADAL" clId="{7E202A43-07EC-49FC-AAE4-03C525CF104C}" dt="2023-01-30T14:51:13.640" v="2036" actId="692"/>
          <ac:cxnSpMkLst>
            <pc:docMk/>
            <pc:sldMk cId="3756423156" sldId="271"/>
            <ac:cxnSpMk id="34" creationId="{990F855B-DA64-3777-888E-D4933287962C}"/>
          </ac:cxnSpMkLst>
        </pc:cxnChg>
        <pc:cxnChg chg="add mod">
          <ac:chgData name="Hadi Aghazadeh Kohneh Shahri" userId="b00fc067-4288-4d72-a1a2-55316581d833" providerId="ADAL" clId="{7E202A43-07EC-49FC-AAE4-03C525CF104C}" dt="2023-01-30T14:51:31.412" v="2040" actId="1037"/>
          <ac:cxnSpMkLst>
            <pc:docMk/>
            <pc:sldMk cId="3756423156" sldId="271"/>
            <ac:cxnSpMk id="37" creationId="{7A4A8BFB-9B42-24E8-536F-1359281CE786}"/>
          </ac:cxnSpMkLst>
        </pc:cxnChg>
        <pc:cxnChg chg="add mod">
          <ac:chgData name="Hadi Aghazadeh Kohneh Shahri" userId="b00fc067-4288-4d72-a1a2-55316581d833" providerId="ADAL" clId="{7E202A43-07EC-49FC-AAE4-03C525CF104C}" dt="2023-01-30T14:51:31.412" v="2040" actId="1037"/>
          <ac:cxnSpMkLst>
            <pc:docMk/>
            <pc:sldMk cId="3756423156" sldId="271"/>
            <ac:cxnSpMk id="39" creationId="{110D808C-DEFE-598D-7954-C6352E27A8E6}"/>
          </ac:cxnSpMkLst>
        </pc:cxnChg>
      </pc:sldChg>
      <pc:sldChg chg="modSp add mod">
        <pc:chgData name="Hadi Aghazadeh Kohneh Shahri" userId="b00fc067-4288-4d72-a1a2-55316581d833" providerId="ADAL" clId="{7E202A43-07EC-49FC-AAE4-03C525CF104C}" dt="2023-01-30T15:08:28.084" v="2940" actId="20577"/>
        <pc:sldMkLst>
          <pc:docMk/>
          <pc:sldMk cId="2520711520" sldId="272"/>
        </pc:sldMkLst>
        <pc:spChg chg="mod">
          <ac:chgData name="Hadi Aghazadeh Kohneh Shahri" userId="b00fc067-4288-4d72-a1a2-55316581d833" providerId="ADAL" clId="{7E202A43-07EC-49FC-AAE4-03C525CF104C}" dt="2023-01-30T02:59:36.292" v="1174" actId="313"/>
          <ac:spMkLst>
            <pc:docMk/>
            <pc:sldMk cId="2520711520" sldId="272"/>
            <ac:spMk id="2" creationId="{BB0B49FC-91C4-7E4C-B0DF-F13D8EA4BEBD}"/>
          </ac:spMkLst>
        </pc:spChg>
        <pc:spChg chg="mod">
          <ac:chgData name="Hadi Aghazadeh Kohneh Shahri" userId="b00fc067-4288-4d72-a1a2-55316581d833" providerId="ADAL" clId="{7E202A43-07EC-49FC-AAE4-03C525CF104C}" dt="2023-01-30T15:08:28.084" v="2940" actId="20577"/>
          <ac:spMkLst>
            <pc:docMk/>
            <pc:sldMk cId="2520711520" sldId="272"/>
            <ac:spMk id="6" creationId="{0F96FE5B-6660-014B-C1F1-FE6EC0851234}"/>
          </ac:spMkLst>
        </pc:spChg>
      </pc:sldChg>
      <pc:sldChg chg="modSp add mod">
        <pc:chgData name="Hadi Aghazadeh Kohneh Shahri" userId="b00fc067-4288-4d72-a1a2-55316581d833" providerId="ADAL" clId="{7E202A43-07EC-49FC-AAE4-03C525CF104C}" dt="2023-01-30T14:58:37.672" v="2468" actId="20577"/>
        <pc:sldMkLst>
          <pc:docMk/>
          <pc:sldMk cId="1948114318" sldId="273"/>
        </pc:sldMkLst>
        <pc:spChg chg="mod">
          <ac:chgData name="Hadi Aghazadeh Kohneh Shahri" userId="b00fc067-4288-4d72-a1a2-55316581d833" providerId="ADAL" clId="{7E202A43-07EC-49FC-AAE4-03C525CF104C}" dt="2023-01-30T02:59:58.245" v="1188" actId="313"/>
          <ac:spMkLst>
            <pc:docMk/>
            <pc:sldMk cId="1948114318" sldId="273"/>
            <ac:spMk id="2" creationId="{BB0B49FC-91C4-7E4C-B0DF-F13D8EA4BEBD}"/>
          </ac:spMkLst>
        </pc:spChg>
        <pc:spChg chg="mod">
          <ac:chgData name="Hadi Aghazadeh Kohneh Shahri" userId="b00fc067-4288-4d72-a1a2-55316581d833" providerId="ADAL" clId="{7E202A43-07EC-49FC-AAE4-03C525CF104C}" dt="2023-01-30T14:58:37.672" v="2468" actId="20577"/>
          <ac:spMkLst>
            <pc:docMk/>
            <pc:sldMk cId="1948114318" sldId="273"/>
            <ac:spMk id="6" creationId="{0F96FE5B-6660-014B-C1F1-FE6EC0851234}"/>
          </ac:spMkLst>
        </pc:spChg>
      </pc:sldChg>
    </pc:docChg>
  </pc:docChgLst>
  <pc:docChgLst>
    <pc:chgData name="Hadi Aghazadeh Kohneh Shahri" userId="b00fc067-4288-4d72-a1a2-55316581d833" providerId="ADAL" clId="{D36D1345-50B8-4127-A1E0-07A160056174}"/>
    <pc:docChg chg="undo custSel addSld delSld modSld">
      <pc:chgData name="Hadi Aghazadeh Kohneh Shahri" userId="b00fc067-4288-4d72-a1a2-55316581d833" providerId="ADAL" clId="{D36D1345-50B8-4127-A1E0-07A160056174}" dt="2023-01-16T01:02:49.349" v="534" actId="108"/>
      <pc:docMkLst>
        <pc:docMk/>
      </pc:docMkLst>
      <pc:sldChg chg="addSp delSp modSp mod addAnim delAnim">
        <pc:chgData name="Hadi Aghazadeh Kohneh Shahri" userId="b00fc067-4288-4d72-a1a2-55316581d833" providerId="ADAL" clId="{D36D1345-50B8-4127-A1E0-07A160056174}" dt="2023-01-16T00:53:18.929" v="26" actId="1076"/>
        <pc:sldMkLst>
          <pc:docMk/>
          <pc:sldMk cId="3162026630" sldId="259"/>
        </pc:sldMkLst>
        <pc:spChg chg="mod">
          <ac:chgData name="Hadi Aghazadeh Kohneh Shahri" userId="b00fc067-4288-4d72-a1a2-55316581d833" providerId="ADAL" clId="{D36D1345-50B8-4127-A1E0-07A160056174}" dt="2023-01-16T00:53:09.269" v="24" actId="1076"/>
          <ac:spMkLst>
            <pc:docMk/>
            <pc:sldMk cId="3162026630" sldId="259"/>
            <ac:spMk id="20" creationId="{05D9AD58-604F-B846-9D02-8FC61DA6C062}"/>
          </ac:spMkLst>
        </pc:spChg>
        <pc:spChg chg="del">
          <ac:chgData name="Hadi Aghazadeh Kohneh Shahri" userId="b00fc067-4288-4d72-a1a2-55316581d833" providerId="ADAL" clId="{D36D1345-50B8-4127-A1E0-07A160056174}" dt="2023-01-16T00:52:51.838" v="7" actId="478"/>
          <ac:spMkLst>
            <pc:docMk/>
            <pc:sldMk cId="3162026630" sldId="259"/>
            <ac:spMk id="21" creationId="{9700A475-2661-2B4C-7829-5D5D7FD07DCA}"/>
          </ac:spMkLst>
        </pc:spChg>
        <pc:spChg chg="mod">
          <ac:chgData name="Hadi Aghazadeh Kohneh Shahri" userId="b00fc067-4288-4d72-a1a2-55316581d833" providerId="ADAL" clId="{D36D1345-50B8-4127-A1E0-07A160056174}" dt="2023-01-16T00:52:21.604" v="6" actId="20577"/>
          <ac:spMkLst>
            <pc:docMk/>
            <pc:sldMk cId="3162026630" sldId="259"/>
            <ac:spMk id="25" creationId="{24C1F006-F021-A7E4-4CEE-8FA82E7422BB}"/>
          </ac:spMkLst>
        </pc:spChg>
        <pc:grpChg chg="add del mod">
          <ac:chgData name="Hadi Aghazadeh Kohneh Shahri" userId="b00fc067-4288-4d72-a1a2-55316581d833" providerId="ADAL" clId="{D36D1345-50B8-4127-A1E0-07A160056174}" dt="2023-01-16T00:53:18.929" v="26" actId="1076"/>
          <ac:grpSpMkLst>
            <pc:docMk/>
            <pc:sldMk cId="3162026630" sldId="259"/>
            <ac:grpSpMk id="1027" creationId="{E51C50ED-6A42-49D8-E003-1FEA7B1B6B3B}"/>
          </ac:grpSpMkLst>
        </pc:grpChg>
        <pc:cxnChg chg="mod">
          <ac:chgData name="Hadi Aghazadeh Kohneh Shahri" userId="b00fc067-4288-4d72-a1a2-55316581d833" providerId="ADAL" clId="{D36D1345-50B8-4127-A1E0-07A160056174}" dt="2023-01-16T00:52:58.152" v="10" actId="478"/>
          <ac:cxnSpMkLst>
            <pc:docMk/>
            <pc:sldMk cId="3162026630" sldId="259"/>
            <ac:cxnSpMk id="51" creationId="{254F9CEF-D918-7B03-CD9C-DCED1ABB3247}"/>
          </ac:cxnSpMkLst>
        </pc:cxnChg>
        <pc:cxnChg chg="mod">
          <ac:chgData name="Hadi Aghazadeh Kohneh Shahri" userId="b00fc067-4288-4d72-a1a2-55316581d833" providerId="ADAL" clId="{D36D1345-50B8-4127-A1E0-07A160056174}" dt="2023-01-16T00:52:58.152" v="10" actId="478"/>
          <ac:cxnSpMkLst>
            <pc:docMk/>
            <pc:sldMk cId="3162026630" sldId="259"/>
            <ac:cxnSpMk id="53" creationId="{1FD94F59-918F-9C54-4613-F3D46B90AC77}"/>
          </ac:cxnSpMkLst>
        </pc:cxnChg>
        <pc:cxnChg chg="mod">
          <ac:chgData name="Hadi Aghazadeh Kohneh Shahri" userId="b00fc067-4288-4d72-a1a2-55316581d833" providerId="ADAL" clId="{D36D1345-50B8-4127-A1E0-07A160056174}" dt="2023-01-16T00:52:58.152" v="10" actId="478"/>
          <ac:cxnSpMkLst>
            <pc:docMk/>
            <pc:sldMk cId="3162026630" sldId="259"/>
            <ac:cxnSpMk id="55" creationId="{300360F4-BDA0-1DE6-58BE-EC08B43EA408}"/>
          </ac:cxnSpMkLst>
        </pc:cxnChg>
        <pc:cxnChg chg="mod">
          <ac:chgData name="Hadi Aghazadeh Kohneh Shahri" userId="b00fc067-4288-4d72-a1a2-55316581d833" providerId="ADAL" clId="{D36D1345-50B8-4127-A1E0-07A160056174}" dt="2023-01-16T00:52:58.152" v="10" actId="478"/>
          <ac:cxnSpMkLst>
            <pc:docMk/>
            <pc:sldMk cId="3162026630" sldId="259"/>
            <ac:cxnSpMk id="57" creationId="{DA0008E5-072C-1DE4-A00A-0E64C3E90B42}"/>
          </ac:cxnSpMkLst>
        </pc:cxnChg>
        <pc:cxnChg chg="mod">
          <ac:chgData name="Hadi Aghazadeh Kohneh Shahri" userId="b00fc067-4288-4d72-a1a2-55316581d833" providerId="ADAL" clId="{D36D1345-50B8-4127-A1E0-07A160056174}" dt="2023-01-16T00:53:09.269" v="24" actId="1076"/>
          <ac:cxnSpMkLst>
            <pc:docMk/>
            <pc:sldMk cId="3162026630" sldId="259"/>
            <ac:cxnSpMk id="59" creationId="{EA5E6ECF-06F4-3C12-BCBC-E3AC3788EDC8}"/>
          </ac:cxnSpMkLst>
        </pc:cxnChg>
        <pc:cxnChg chg="del mod">
          <ac:chgData name="Hadi Aghazadeh Kohneh Shahri" userId="b00fc067-4288-4d72-a1a2-55316581d833" providerId="ADAL" clId="{D36D1345-50B8-4127-A1E0-07A160056174}" dt="2023-01-16T00:52:55.700" v="8" actId="478"/>
          <ac:cxnSpMkLst>
            <pc:docMk/>
            <pc:sldMk cId="3162026630" sldId="259"/>
            <ac:cxnSpMk id="61" creationId="{3684AC26-BB28-7F53-8B0B-5176D84DA93E}"/>
          </ac:cxnSpMkLst>
        </pc:cxnChg>
        <pc:cxnChg chg="mod">
          <ac:chgData name="Hadi Aghazadeh Kohneh Shahri" userId="b00fc067-4288-4d72-a1a2-55316581d833" providerId="ADAL" clId="{D36D1345-50B8-4127-A1E0-07A160056174}" dt="2023-01-16T00:53:09.269" v="24" actId="1076"/>
          <ac:cxnSpMkLst>
            <pc:docMk/>
            <pc:sldMk cId="3162026630" sldId="259"/>
            <ac:cxnSpMk id="63" creationId="{1741BA53-58E6-C7B1-7287-74D32A8B3415}"/>
          </ac:cxnSpMkLst>
        </pc:cxnChg>
        <pc:cxnChg chg="del mod">
          <ac:chgData name="Hadi Aghazadeh Kohneh Shahri" userId="b00fc067-4288-4d72-a1a2-55316581d833" providerId="ADAL" clId="{D36D1345-50B8-4127-A1E0-07A160056174}" dt="2023-01-16T00:53:00.525" v="11" actId="478"/>
          <ac:cxnSpMkLst>
            <pc:docMk/>
            <pc:sldMk cId="3162026630" sldId="259"/>
            <ac:cxnSpMk id="1025" creationId="{7A492CCC-E79B-6003-F946-B124845C8B1C}"/>
          </ac:cxnSpMkLst>
        </pc:cxnChg>
      </pc:sldChg>
      <pc:sldChg chg="addSp delSp modSp mod">
        <pc:chgData name="Hadi Aghazadeh Kohneh Shahri" userId="b00fc067-4288-4d72-a1a2-55316581d833" providerId="ADAL" clId="{D36D1345-50B8-4127-A1E0-07A160056174}" dt="2023-01-16T01:01:58.339" v="469" actId="1076"/>
        <pc:sldMkLst>
          <pc:docMk/>
          <pc:sldMk cId="3728010727" sldId="261"/>
        </pc:sldMkLst>
        <pc:spChg chg="add mod">
          <ac:chgData name="Hadi Aghazadeh Kohneh Shahri" userId="b00fc067-4288-4d72-a1a2-55316581d833" providerId="ADAL" clId="{D36D1345-50B8-4127-A1E0-07A160056174}" dt="2023-01-16T01:01:58.339" v="469" actId="1076"/>
          <ac:spMkLst>
            <pc:docMk/>
            <pc:sldMk cId="3728010727" sldId="261"/>
            <ac:spMk id="5" creationId="{29821071-8908-074D-33A5-3B5BFA6596F8}"/>
          </ac:spMkLst>
        </pc:spChg>
        <pc:picChg chg="del">
          <ac:chgData name="Hadi Aghazadeh Kohneh Shahri" userId="b00fc067-4288-4d72-a1a2-55316581d833" providerId="ADAL" clId="{D36D1345-50B8-4127-A1E0-07A160056174}" dt="2023-01-16T01:00:39.889" v="345" actId="478"/>
          <ac:picMkLst>
            <pc:docMk/>
            <pc:sldMk cId="3728010727" sldId="261"/>
            <ac:picMk id="3" creationId="{C55AF5C5-C625-7A8B-7B94-59032C989ED0}"/>
          </ac:picMkLst>
        </pc:picChg>
        <pc:picChg chg="add mod">
          <ac:chgData name="Hadi Aghazadeh Kohneh Shahri" userId="b00fc067-4288-4d72-a1a2-55316581d833" providerId="ADAL" clId="{D36D1345-50B8-4127-A1E0-07A160056174}" dt="2023-01-16T01:01:47.194" v="466" actId="1076"/>
          <ac:picMkLst>
            <pc:docMk/>
            <pc:sldMk cId="3728010727" sldId="261"/>
            <ac:picMk id="1026" creationId="{F0BEB02B-5D9A-860A-8437-E6CD1DFDA96E}"/>
          </ac:picMkLst>
        </pc:picChg>
      </pc:sldChg>
      <pc:sldChg chg="modSp mod">
        <pc:chgData name="Hadi Aghazadeh Kohneh Shahri" userId="b00fc067-4288-4d72-a1a2-55316581d833" providerId="ADAL" clId="{D36D1345-50B8-4127-A1E0-07A160056174}" dt="2023-01-16T00:54:31.519" v="61" actId="5793"/>
        <pc:sldMkLst>
          <pc:docMk/>
          <pc:sldMk cId="3888869207" sldId="266"/>
        </pc:sldMkLst>
        <pc:spChg chg="mod">
          <ac:chgData name="Hadi Aghazadeh Kohneh Shahri" userId="b00fc067-4288-4d72-a1a2-55316581d833" providerId="ADAL" clId="{D36D1345-50B8-4127-A1E0-07A160056174}" dt="2023-01-16T00:54:31.519" v="61" actId="5793"/>
          <ac:spMkLst>
            <pc:docMk/>
            <pc:sldMk cId="3888869207" sldId="266"/>
            <ac:spMk id="6" creationId="{0F96FE5B-6660-014B-C1F1-FE6EC0851234}"/>
          </ac:spMkLst>
        </pc:spChg>
      </pc:sldChg>
      <pc:sldChg chg="modSp add mod">
        <pc:chgData name="Hadi Aghazadeh Kohneh Shahri" userId="b00fc067-4288-4d72-a1a2-55316581d833" providerId="ADAL" clId="{D36D1345-50B8-4127-A1E0-07A160056174}" dt="2023-01-16T01:02:49.349" v="534" actId="108"/>
        <pc:sldMkLst>
          <pc:docMk/>
          <pc:sldMk cId="856519013" sldId="268"/>
        </pc:sldMkLst>
        <pc:spChg chg="mod">
          <ac:chgData name="Hadi Aghazadeh Kohneh Shahri" userId="b00fc067-4288-4d72-a1a2-55316581d833" providerId="ADAL" clId="{D36D1345-50B8-4127-A1E0-07A160056174}" dt="2023-01-16T00:57:50.196" v="344" actId="20577"/>
          <ac:spMkLst>
            <pc:docMk/>
            <pc:sldMk cId="856519013" sldId="268"/>
            <ac:spMk id="2" creationId="{BB0B49FC-91C4-7E4C-B0DF-F13D8EA4BEBD}"/>
          </ac:spMkLst>
        </pc:spChg>
        <pc:spChg chg="mod">
          <ac:chgData name="Hadi Aghazadeh Kohneh Shahri" userId="b00fc067-4288-4d72-a1a2-55316581d833" providerId="ADAL" clId="{D36D1345-50B8-4127-A1E0-07A160056174}" dt="2023-01-16T01:02:49.349" v="534" actId="108"/>
          <ac:spMkLst>
            <pc:docMk/>
            <pc:sldMk cId="856519013" sldId="268"/>
            <ac:spMk id="6" creationId="{0F96FE5B-6660-014B-C1F1-FE6EC0851234}"/>
          </ac:spMkLst>
        </pc:spChg>
      </pc:sldChg>
      <pc:sldChg chg="del">
        <pc:chgData name="Hadi Aghazadeh Kohneh Shahri" userId="b00fc067-4288-4d72-a1a2-55316581d833" providerId="ADAL" clId="{D36D1345-50B8-4127-A1E0-07A160056174}" dt="2023-01-16T00:54:00.593" v="27" actId="47"/>
        <pc:sldMkLst>
          <pc:docMk/>
          <pc:sldMk cId="2907244064" sldId="268"/>
        </pc:sldMkLst>
      </pc:sldChg>
      <pc:sldChg chg="del">
        <pc:chgData name="Hadi Aghazadeh Kohneh Shahri" userId="b00fc067-4288-4d72-a1a2-55316581d833" providerId="ADAL" clId="{D36D1345-50B8-4127-A1E0-07A160056174}" dt="2023-01-16T00:54:03.618" v="29" actId="47"/>
        <pc:sldMkLst>
          <pc:docMk/>
          <pc:sldMk cId="718388241" sldId="269"/>
        </pc:sldMkLst>
      </pc:sldChg>
      <pc:sldChg chg="del">
        <pc:chgData name="Hadi Aghazadeh Kohneh Shahri" userId="b00fc067-4288-4d72-a1a2-55316581d833" providerId="ADAL" clId="{D36D1345-50B8-4127-A1E0-07A160056174}" dt="2023-01-16T00:54:02.429" v="28" actId="47"/>
        <pc:sldMkLst>
          <pc:docMk/>
          <pc:sldMk cId="2376021613" sldId="270"/>
        </pc:sldMkLst>
      </pc:sldChg>
    </pc:docChg>
  </pc:docChgLst>
  <pc:docChgLst>
    <pc:chgData name="Hadi Aghazadeh Kohneh Shahri" userId="b00fc067-4288-4d72-a1a2-55316581d833" providerId="ADAL" clId="{71241CB6-EAE2-4FD2-AEEC-5788071C641E}"/>
    <pc:docChg chg="undo custSel addSld modSld sldOrd">
      <pc:chgData name="Hadi Aghazadeh Kohneh Shahri" userId="b00fc067-4288-4d72-a1a2-55316581d833" providerId="ADAL" clId="{71241CB6-EAE2-4FD2-AEEC-5788071C641E}" dt="2023-01-31T21:12:01.005" v="92" actId="1076"/>
      <pc:docMkLst>
        <pc:docMk/>
      </pc:docMkLst>
      <pc:sldChg chg="modSp mod">
        <pc:chgData name="Hadi Aghazadeh Kohneh Shahri" userId="b00fc067-4288-4d72-a1a2-55316581d833" providerId="ADAL" clId="{71241CB6-EAE2-4FD2-AEEC-5788071C641E}" dt="2023-01-30T18:56:24.232" v="86" actId="1038"/>
        <pc:sldMkLst>
          <pc:docMk/>
          <pc:sldMk cId="688170656" sldId="270"/>
        </pc:sldMkLst>
        <pc:spChg chg="mod">
          <ac:chgData name="Hadi Aghazadeh Kohneh Shahri" userId="b00fc067-4288-4d72-a1a2-55316581d833" providerId="ADAL" clId="{71241CB6-EAE2-4FD2-AEEC-5788071C641E}" dt="2023-01-30T18:56:24.232" v="86" actId="1038"/>
          <ac:spMkLst>
            <pc:docMk/>
            <pc:sldMk cId="688170656" sldId="270"/>
            <ac:spMk id="3" creationId="{49E5B7AF-CD5B-1072-123A-A6C8B6648401}"/>
          </ac:spMkLst>
        </pc:spChg>
        <pc:spChg chg="mod">
          <ac:chgData name="Hadi Aghazadeh Kohneh Shahri" userId="b00fc067-4288-4d72-a1a2-55316581d833" providerId="ADAL" clId="{71241CB6-EAE2-4FD2-AEEC-5788071C641E}" dt="2023-01-30T18:56:24.232" v="86" actId="1038"/>
          <ac:spMkLst>
            <pc:docMk/>
            <pc:sldMk cId="688170656" sldId="270"/>
            <ac:spMk id="5" creationId="{15D3BCCB-7B8F-0ED4-79C9-335F9603B0C9}"/>
          </ac:spMkLst>
        </pc:spChg>
        <pc:spChg chg="mod">
          <ac:chgData name="Hadi Aghazadeh Kohneh Shahri" userId="b00fc067-4288-4d72-a1a2-55316581d833" providerId="ADAL" clId="{71241CB6-EAE2-4FD2-AEEC-5788071C641E}" dt="2023-01-30T18:56:11.732" v="46" actId="1076"/>
          <ac:spMkLst>
            <pc:docMk/>
            <pc:sldMk cId="688170656" sldId="270"/>
            <ac:spMk id="6" creationId="{0F96FE5B-6660-014B-C1F1-FE6EC0851234}"/>
          </ac:spMkLst>
        </pc:spChg>
        <pc:spChg chg="mod">
          <ac:chgData name="Hadi Aghazadeh Kohneh Shahri" userId="b00fc067-4288-4d72-a1a2-55316581d833" providerId="ADAL" clId="{71241CB6-EAE2-4FD2-AEEC-5788071C641E}" dt="2023-01-30T18:56:24.232" v="86" actId="1038"/>
          <ac:spMkLst>
            <pc:docMk/>
            <pc:sldMk cId="688170656" sldId="270"/>
            <ac:spMk id="7" creationId="{7C2E5375-551B-F5F3-940A-BE88030744C0}"/>
          </ac:spMkLst>
        </pc:spChg>
        <pc:spChg chg="mod">
          <ac:chgData name="Hadi Aghazadeh Kohneh Shahri" userId="b00fc067-4288-4d72-a1a2-55316581d833" providerId="ADAL" clId="{71241CB6-EAE2-4FD2-AEEC-5788071C641E}" dt="2023-01-30T18:56:24.232" v="86" actId="1038"/>
          <ac:spMkLst>
            <pc:docMk/>
            <pc:sldMk cId="688170656" sldId="270"/>
            <ac:spMk id="8" creationId="{12F543E3-0DD5-6BEA-EA6E-0FD0B6E51CB7}"/>
          </ac:spMkLst>
        </pc:spChg>
        <pc:spChg chg="mod">
          <ac:chgData name="Hadi Aghazadeh Kohneh Shahri" userId="b00fc067-4288-4d72-a1a2-55316581d833" providerId="ADAL" clId="{71241CB6-EAE2-4FD2-AEEC-5788071C641E}" dt="2023-01-30T18:56:24.232" v="86" actId="1038"/>
          <ac:spMkLst>
            <pc:docMk/>
            <pc:sldMk cId="688170656" sldId="270"/>
            <ac:spMk id="9" creationId="{EB568F68-CD5D-A645-13EE-70C242777BA3}"/>
          </ac:spMkLst>
        </pc:spChg>
        <pc:spChg chg="mod">
          <ac:chgData name="Hadi Aghazadeh Kohneh Shahri" userId="b00fc067-4288-4d72-a1a2-55316581d833" providerId="ADAL" clId="{71241CB6-EAE2-4FD2-AEEC-5788071C641E}" dt="2023-01-30T18:56:24.232" v="86" actId="1038"/>
          <ac:spMkLst>
            <pc:docMk/>
            <pc:sldMk cId="688170656" sldId="270"/>
            <ac:spMk id="10" creationId="{D1429EE0-F2DD-27C2-A120-D8247B2CBE51}"/>
          </ac:spMkLst>
        </pc:spChg>
        <pc:spChg chg="mod">
          <ac:chgData name="Hadi Aghazadeh Kohneh Shahri" userId="b00fc067-4288-4d72-a1a2-55316581d833" providerId="ADAL" clId="{71241CB6-EAE2-4FD2-AEEC-5788071C641E}" dt="2023-01-30T18:56:24.232" v="86" actId="1038"/>
          <ac:spMkLst>
            <pc:docMk/>
            <pc:sldMk cId="688170656" sldId="270"/>
            <ac:spMk id="11" creationId="{C0810227-9959-2AA8-DD59-655E6EA85D99}"/>
          </ac:spMkLst>
        </pc:spChg>
        <pc:cxnChg chg="mod">
          <ac:chgData name="Hadi Aghazadeh Kohneh Shahri" userId="b00fc067-4288-4d72-a1a2-55316581d833" providerId="ADAL" clId="{71241CB6-EAE2-4FD2-AEEC-5788071C641E}" dt="2023-01-30T18:56:24.232" v="86" actId="1038"/>
          <ac:cxnSpMkLst>
            <pc:docMk/>
            <pc:sldMk cId="688170656" sldId="270"/>
            <ac:cxnSpMk id="13" creationId="{18327BB6-7567-4403-9915-D502A09750B5}"/>
          </ac:cxnSpMkLst>
        </pc:cxnChg>
        <pc:cxnChg chg="mod">
          <ac:chgData name="Hadi Aghazadeh Kohneh Shahri" userId="b00fc067-4288-4d72-a1a2-55316581d833" providerId="ADAL" clId="{71241CB6-EAE2-4FD2-AEEC-5788071C641E}" dt="2023-01-30T18:56:24.232" v="86" actId="1038"/>
          <ac:cxnSpMkLst>
            <pc:docMk/>
            <pc:sldMk cId="688170656" sldId="270"/>
            <ac:cxnSpMk id="15" creationId="{996F86DD-44DC-BBC0-B184-D1DBCB990EB4}"/>
          </ac:cxnSpMkLst>
        </pc:cxnChg>
        <pc:cxnChg chg="mod">
          <ac:chgData name="Hadi Aghazadeh Kohneh Shahri" userId="b00fc067-4288-4d72-a1a2-55316581d833" providerId="ADAL" clId="{71241CB6-EAE2-4FD2-AEEC-5788071C641E}" dt="2023-01-30T18:56:24.232" v="86" actId="1038"/>
          <ac:cxnSpMkLst>
            <pc:docMk/>
            <pc:sldMk cId="688170656" sldId="270"/>
            <ac:cxnSpMk id="17" creationId="{943F08BF-A185-058D-C40B-AC337ECAB11F}"/>
          </ac:cxnSpMkLst>
        </pc:cxnChg>
        <pc:cxnChg chg="mod">
          <ac:chgData name="Hadi Aghazadeh Kohneh Shahri" userId="b00fc067-4288-4d72-a1a2-55316581d833" providerId="ADAL" clId="{71241CB6-EAE2-4FD2-AEEC-5788071C641E}" dt="2023-01-30T18:56:24.232" v="86" actId="1038"/>
          <ac:cxnSpMkLst>
            <pc:docMk/>
            <pc:sldMk cId="688170656" sldId="270"/>
            <ac:cxnSpMk id="19" creationId="{23AEC0BC-70A5-9708-75B2-C55052AB2F8F}"/>
          </ac:cxnSpMkLst>
        </pc:cxnChg>
        <pc:cxnChg chg="mod">
          <ac:chgData name="Hadi Aghazadeh Kohneh Shahri" userId="b00fc067-4288-4d72-a1a2-55316581d833" providerId="ADAL" clId="{71241CB6-EAE2-4FD2-AEEC-5788071C641E}" dt="2023-01-30T18:56:24.232" v="86" actId="1038"/>
          <ac:cxnSpMkLst>
            <pc:docMk/>
            <pc:sldMk cId="688170656" sldId="270"/>
            <ac:cxnSpMk id="21" creationId="{CED2F4F1-5F46-92E9-91C6-A08D656A6745}"/>
          </ac:cxnSpMkLst>
        </pc:cxnChg>
        <pc:cxnChg chg="mod">
          <ac:chgData name="Hadi Aghazadeh Kohneh Shahri" userId="b00fc067-4288-4d72-a1a2-55316581d833" providerId="ADAL" clId="{71241CB6-EAE2-4FD2-AEEC-5788071C641E}" dt="2023-01-30T18:56:24.232" v="86" actId="1038"/>
          <ac:cxnSpMkLst>
            <pc:docMk/>
            <pc:sldMk cId="688170656" sldId="270"/>
            <ac:cxnSpMk id="23" creationId="{4287AB1D-3C4A-C12B-1821-B54A498C1B5F}"/>
          </ac:cxnSpMkLst>
        </pc:cxnChg>
      </pc:sldChg>
      <pc:sldChg chg="ord">
        <pc:chgData name="Hadi Aghazadeh Kohneh Shahri" userId="b00fc067-4288-4d72-a1a2-55316581d833" providerId="ADAL" clId="{71241CB6-EAE2-4FD2-AEEC-5788071C641E}" dt="2023-01-30T18:55:10.114" v="44"/>
        <pc:sldMkLst>
          <pc:docMk/>
          <pc:sldMk cId="2520711520" sldId="272"/>
        </pc:sldMkLst>
      </pc:sldChg>
      <pc:sldChg chg="addSp delSp modSp add mod">
        <pc:chgData name="Hadi Aghazadeh Kohneh Shahri" userId="b00fc067-4288-4d72-a1a2-55316581d833" providerId="ADAL" clId="{71241CB6-EAE2-4FD2-AEEC-5788071C641E}" dt="2023-01-30T18:52:11.073" v="9" actId="1076"/>
        <pc:sldMkLst>
          <pc:docMk/>
          <pc:sldMk cId="1759124901" sldId="274"/>
        </pc:sldMkLst>
        <pc:spChg chg="mod">
          <ac:chgData name="Hadi Aghazadeh Kohneh Shahri" userId="b00fc067-4288-4d72-a1a2-55316581d833" providerId="ADAL" clId="{71241CB6-EAE2-4FD2-AEEC-5788071C641E}" dt="2023-01-30T18:51:08.014" v="1"/>
          <ac:spMkLst>
            <pc:docMk/>
            <pc:sldMk cId="1759124901" sldId="274"/>
            <ac:spMk id="2" creationId="{BB0B49FC-91C4-7E4C-B0DF-F13D8EA4BEBD}"/>
          </ac:spMkLst>
        </pc:spChg>
        <pc:spChg chg="add del mod">
          <ac:chgData name="Hadi Aghazadeh Kohneh Shahri" userId="b00fc067-4288-4d72-a1a2-55316581d833" providerId="ADAL" clId="{71241CB6-EAE2-4FD2-AEEC-5788071C641E}" dt="2023-01-30T18:51:14.747" v="3" actId="478"/>
          <ac:spMkLst>
            <pc:docMk/>
            <pc:sldMk cId="1759124901" sldId="274"/>
            <ac:spMk id="5" creationId="{4B9DA99E-D8F2-9CB8-6BDB-16103FE9BE91}"/>
          </ac:spMkLst>
        </pc:spChg>
        <pc:spChg chg="del">
          <ac:chgData name="Hadi Aghazadeh Kohneh Shahri" userId="b00fc067-4288-4d72-a1a2-55316581d833" providerId="ADAL" clId="{71241CB6-EAE2-4FD2-AEEC-5788071C641E}" dt="2023-01-30T18:51:11.191" v="2" actId="478"/>
          <ac:spMkLst>
            <pc:docMk/>
            <pc:sldMk cId="1759124901" sldId="274"/>
            <ac:spMk id="6" creationId="{0F96FE5B-6660-014B-C1F1-FE6EC0851234}"/>
          </ac:spMkLst>
        </pc:spChg>
        <pc:picChg chg="add mod">
          <ac:chgData name="Hadi Aghazadeh Kohneh Shahri" userId="b00fc067-4288-4d72-a1a2-55316581d833" providerId="ADAL" clId="{71241CB6-EAE2-4FD2-AEEC-5788071C641E}" dt="2023-01-30T18:52:11.073" v="9" actId="1076"/>
          <ac:picMkLst>
            <pc:docMk/>
            <pc:sldMk cId="1759124901" sldId="274"/>
            <ac:picMk id="8" creationId="{24E53A96-2C71-617A-9EE6-6F96DB7718E6}"/>
          </ac:picMkLst>
        </pc:picChg>
      </pc:sldChg>
      <pc:sldChg chg="addSp delSp modSp add mod">
        <pc:chgData name="Hadi Aghazadeh Kohneh Shahri" userId="b00fc067-4288-4d72-a1a2-55316581d833" providerId="ADAL" clId="{71241CB6-EAE2-4FD2-AEEC-5788071C641E}" dt="2023-01-30T18:52:36.440" v="16" actId="962"/>
        <pc:sldMkLst>
          <pc:docMk/>
          <pc:sldMk cId="893691052" sldId="275"/>
        </pc:sldMkLst>
        <pc:spChg chg="mod">
          <ac:chgData name="Hadi Aghazadeh Kohneh Shahri" userId="b00fc067-4288-4d72-a1a2-55316581d833" providerId="ADAL" clId="{71241CB6-EAE2-4FD2-AEEC-5788071C641E}" dt="2023-01-30T18:52:26.127" v="11"/>
          <ac:spMkLst>
            <pc:docMk/>
            <pc:sldMk cId="893691052" sldId="275"/>
            <ac:spMk id="2" creationId="{BB0B49FC-91C4-7E4C-B0DF-F13D8EA4BEBD}"/>
          </ac:spMkLst>
        </pc:spChg>
        <pc:picChg chg="add mod">
          <ac:chgData name="Hadi Aghazadeh Kohneh Shahri" userId="b00fc067-4288-4d72-a1a2-55316581d833" providerId="ADAL" clId="{71241CB6-EAE2-4FD2-AEEC-5788071C641E}" dt="2023-01-30T18:52:36.440" v="16" actId="962"/>
          <ac:picMkLst>
            <pc:docMk/>
            <pc:sldMk cId="893691052" sldId="275"/>
            <ac:picMk id="5" creationId="{86FA6735-569B-ACC1-82DC-996A5A412DD0}"/>
          </ac:picMkLst>
        </pc:picChg>
        <pc:picChg chg="del">
          <ac:chgData name="Hadi Aghazadeh Kohneh Shahri" userId="b00fc067-4288-4d72-a1a2-55316581d833" providerId="ADAL" clId="{71241CB6-EAE2-4FD2-AEEC-5788071C641E}" dt="2023-01-30T18:52:27.256" v="12" actId="478"/>
          <ac:picMkLst>
            <pc:docMk/>
            <pc:sldMk cId="893691052" sldId="275"/>
            <ac:picMk id="8" creationId="{24E53A96-2C71-617A-9EE6-6F96DB7718E6}"/>
          </ac:picMkLst>
        </pc:picChg>
      </pc:sldChg>
      <pc:sldChg chg="addSp delSp modSp add mod">
        <pc:chgData name="Hadi Aghazadeh Kohneh Shahri" userId="b00fc067-4288-4d72-a1a2-55316581d833" providerId="ADAL" clId="{71241CB6-EAE2-4FD2-AEEC-5788071C641E}" dt="2023-01-31T21:12:01.005" v="92" actId="1076"/>
        <pc:sldMkLst>
          <pc:docMk/>
          <pc:sldMk cId="49325765" sldId="276"/>
        </pc:sldMkLst>
        <pc:spChg chg="mod">
          <ac:chgData name="Hadi Aghazadeh Kohneh Shahri" userId="b00fc067-4288-4d72-a1a2-55316581d833" providerId="ADAL" clId="{71241CB6-EAE2-4FD2-AEEC-5788071C641E}" dt="2023-01-30T18:52:49.578" v="18"/>
          <ac:spMkLst>
            <pc:docMk/>
            <pc:sldMk cId="49325765" sldId="276"/>
            <ac:spMk id="2" creationId="{BB0B49FC-91C4-7E4C-B0DF-F13D8EA4BEBD}"/>
          </ac:spMkLst>
        </pc:spChg>
        <pc:picChg chg="del">
          <ac:chgData name="Hadi Aghazadeh Kohneh Shahri" userId="b00fc067-4288-4d72-a1a2-55316581d833" providerId="ADAL" clId="{71241CB6-EAE2-4FD2-AEEC-5788071C641E}" dt="2023-01-30T18:52:56.946" v="19" actId="478"/>
          <ac:picMkLst>
            <pc:docMk/>
            <pc:sldMk cId="49325765" sldId="276"/>
            <ac:picMk id="5" creationId="{86FA6735-569B-ACC1-82DC-996A5A412DD0}"/>
          </ac:picMkLst>
        </pc:picChg>
        <pc:picChg chg="add mod">
          <ac:chgData name="Hadi Aghazadeh Kohneh Shahri" userId="b00fc067-4288-4d72-a1a2-55316581d833" providerId="ADAL" clId="{71241CB6-EAE2-4FD2-AEEC-5788071C641E}" dt="2023-01-31T21:12:01.005" v="92" actId="1076"/>
          <ac:picMkLst>
            <pc:docMk/>
            <pc:sldMk cId="49325765" sldId="276"/>
            <ac:picMk id="5" creationId="{9B52A3BF-B832-D8AA-80F3-0140F9F5FE28}"/>
          </ac:picMkLst>
        </pc:picChg>
        <pc:picChg chg="add del mod">
          <ac:chgData name="Hadi Aghazadeh Kohneh Shahri" userId="b00fc067-4288-4d72-a1a2-55316581d833" providerId="ADAL" clId="{71241CB6-EAE2-4FD2-AEEC-5788071C641E}" dt="2023-01-31T21:11:46.201" v="87" actId="478"/>
          <ac:picMkLst>
            <pc:docMk/>
            <pc:sldMk cId="49325765" sldId="276"/>
            <ac:picMk id="6" creationId="{911E88D4-9D81-D138-7C39-DEDC28CB971A}"/>
          </ac:picMkLst>
        </pc:picChg>
      </pc:sldChg>
      <pc:sldChg chg="addSp delSp modSp add mod">
        <pc:chgData name="Hadi Aghazadeh Kohneh Shahri" userId="b00fc067-4288-4d72-a1a2-55316581d833" providerId="ADAL" clId="{71241CB6-EAE2-4FD2-AEEC-5788071C641E}" dt="2023-01-30T18:54:33.233" v="35" actId="1076"/>
        <pc:sldMkLst>
          <pc:docMk/>
          <pc:sldMk cId="3412668448" sldId="277"/>
        </pc:sldMkLst>
        <pc:spChg chg="mod">
          <ac:chgData name="Hadi Aghazadeh Kohneh Shahri" userId="b00fc067-4288-4d72-a1a2-55316581d833" providerId="ADAL" clId="{71241CB6-EAE2-4FD2-AEEC-5788071C641E}" dt="2023-01-30T18:53:17.249" v="26"/>
          <ac:spMkLst>
            <pc:docMk/>
            <pc:sldMk cId="3412668448" sldId="277"/>
            <ac:spMk id="2" creationId="{BB0B49FC-91C4-7E4C-B0DF-F13D8EA4BEBD}"/>
          </ac:spMkLst>
        </pc:spChg>
        <pc:picChg chg="add mod">
          <ac:chgData name="Hadi Aghazadeh Kohneh Shahri" userId="b00fc067-4288-4d72-a1a2-55316581d833" providerId="ADAL" clId="{71241CB6-EAE2-4FD2-AEEC-5788071C641E}" dt="2023-01-30T18:54:33.233" v="35" actId="1076"/>
          <ac:picMkLst>
            <pc:docMk/>
            <pc:sldMk cId="3412668448" sldId="277"/>
            <ac:picMk id="5" creationId="{14655541-7B82-4955-8DBD-E12ED8785A39}"/>
          </ac:picMkLst>
        </pc:picChg>
        <pc:picChg chg="del">
          <ac:chgData name="Hadi Aghazadeh Kohneh Shahri" userId="b00fc067-4288-4d72-a1a2-55316581d833" providerId="ADAL" clId="{71241CB6-EAE2-4FD2-AEEC-5788071C641E}" dt="2023-01-30T18:53:18.930" v="27" actId="478"/>
          <ac:picMkLst>
            <pc:docMk/>
            <pc:sldMk cId="3412668448" sldId="277"/>
            <ac:picMk id="6" creationId="{911E88D4-9D81-D138-7C39-DEDC28CB971A}"/>
          </ac:picMkLst>
        </pc:picChg>
      </pc:sldChg>
    </pc:docChg>
  </pc:docChgLst>
  <pc:docChgLst>
    <pc:chgData name="Hadi Aghazadeh Kohneh Shahri" userId="b00fc067-4288-4d72-a1a2-55316581d833" providerId="ADAL" clId="{E6E61D57-EED0-4B75-96B4-1BD40511159C}"/>
    <pc:docChg chg="undo custSel addSld delSld modSld sldOrd">
      <pc:chgData name="Hadi Aghazadeh Kohneh Shahri" userId="b00fc067-4288-4d72-a1a2-55316581d833" providerId="ADAL" clId="{E6E61D57-EED0-4B75-96B4-1BD40511159C}" dt="2022-07-26T15:22:50.146" v="5589" actId="20577"/>
      <pc:docMkLst>
        <pc:docMk/>
      </pc:docMkLst>
      <pc:sldChg chg="addSp delSp modSp mod">
        <pc:chgData name="Hadi Aghazadeh Kohneh Shahri" userId="b00fc067-4288-4d72-a1a2-55316581d833" providerId="ADAL" clId="{E6E61D57-EED0-4B75-96B4-1BD40511159C}" dt="2022-07-26T15:22:50.146" v="5589" actId="20577"/>
        <pc:sldMkLst>
          <pc:docMk/>
          <pc:sldMk cId="2374729735" sldId="256"/>
        </pc:sldMkLst>
        <pc:spChg chg="mod">
          <ac:chgData name="Hadi Aghazadeh Kohneh Shahri" userId="b00fc067-4288-4d72-a1a2-55316581d833" providerId="ADAL" clId="{E6E61D57-EED0-4B75-96B4-1BD40511159C}" dt="2022-07-23T16:28:47.996" v="115" actId="1076"/>
          <ac:spMkLst>
            <pc:docMk/>
            <pc:sldMk cId="2374729735" sldId="256"/>
            <ac:spMk id="2" creationId="{1B1EA485-1CE4-D943-BF73-46F1F53E1FE8}"/>
          </ac:spMkLst>
        </pc:spChg>
        <pc:spChg chg="add del mod">
          <ac:chgData name="Hadi Aghazadeh Kohneh Shahri" userId="b00fc067-4288-4d72-a1a2-55316581d833" providerId="ADAL" clId="{E6E61D57-EED0-4B75-96B4-1BD40511159C}" dt="2022-07-23T16:28:58.202" v="141" actId="20577"/>
          <ac:spMkLst>
            <pc:docMk/>
            <pc:sldMk cId="2374729735" sldId="256"/>
            <ac:spMk id="3" creationId="{9B3511D1-7FCA-FB4B-9E50-F071C460FE80}"/>
          </ac:spMkLst>
        </pc:spChg>
        <pc:spChg chg="mod">
          <ac:chgData name="Hadi Aghazadeh Kohneh Shahri" userId="b00fc067-4288-4d72-a1a2-55316581d833" providerId="ADAL" clId="{E6E61D57-EED0-4B75-96B4-1BD40511159C}" dt="2022-07-23T19:14:08.354" v="2261" actId="20577"/>
          <ac:spMkLst>
            <pc:docMk/>
            <pc:sldMk cId="2374729735" sldId="256"/>
            <ac:spMk id="4" creationId="{C1C24C84-A742-DD4F-A936-BBDA5C8BB3E2}"/>
          </ac:spMkLst>
        </pc:spChg>
        <pc:spChg chg="mod">
          <ac:chgData name="Hadi Aghazadeh Kohneh Shahri" userId="b00fc067-4288-4d72-a1a2-55316581d833" providerId="ADAL" clId="{E6E61D57-EED0-4B75-96B4-1BD40511159C}" dt="2022-07-26T15:22:50.146" v="5589" actId="20577"/>
          <ac:spMkLst>
            <pc:docMk/>
            <pc:sldMk cId="2374729735" sldId="256"/>
            <ac:spMk id="5" creationId="{B037332F-F808-E64C-8515-C367CB073A25}"/>
          </ac:spMkLst>
        </pc:spChg>
      </pc:sldChg>
      <pc:sldChg chg="modSp mod">
        <pc:chgData name="Hadi Aghazadeh Kohneh Shahri" userId="b00fc067-4288-4d72-a1a2-55316581d833" providerId="ADAL" clId="{E6E61D57-EED0-4B75-96B4-1BD40511159C}" dt="2022-07-23T21:15:32.149" v="5278" actId="20577"/>
        <pc:sldMkLst>
          <pc:docMk/>
          <pc:sldMk cId="1025033183" sldId="257"/>
        </pc:sldMkLst>
        <pc:spChg chg="mod">
          <ac:chgData name="Hadi Aghazadeh Kohneh Shahri" userId="b00fc067-4288-4d72-a1a2-55316581d833" providerId="ADAL" clId="{E6E61D57-EED0-4B75-96B4-1BD40511159C}" dt="2022-07-23T21:15:32.149" v="5278" actId="20577"/>
          <ac:spMkLst>
            <pc:docMk/>
            <pc:sldMk cId="1025033183" sldId="257"/>
            <ac:spMk id="3" creationId="{E1735D7C-6796-A142-AA52-64D0BC4724F8}"/>
          </ac:spMkLst>
        </pc:spChg>
      </pc:sldChg>
      <pc:sldChg chg="addSp delSp modSp add mod ord delAnim modAnim">
        <pc:chgData name="Hadi Aghazadeh Kohneh Shahri" userId="b00fc067-4288-4d72-a1a2-55316581d833" providerId="ADAL" clId="{E6E61D57-EED0-4B75-96B4-1BD40511159C}" dt="2022-07-23T18:34:37.460" v="1989" actId="20577"/>
        <pc:sldMkLst>
          <pc:docMk/>
          <pc:sldMk cId="302911622" sldId="258"/>
        </pc:sldMkLst>
        <pc:spChg chg="mod">
          <ac:chgData name="Hadi Aghazadeh Kohneh Shahri" userId="b00fc067-4288-4d72-a1a2-55316581d833" providerId="ADAL" clId="{E6E61D57-EED0-4B75-96B4-1BD40511159C}" dt="2022-07-23T16:39:42.009" v="616" actId="20577"/>
          <ac:spMkLst>
            <pc:docMk/>
            <pc:sldMk cId="302911622" sldId="258"/>
            <ac:spMk id="2" creationId="{BB0B49FC-91C4-7E4C-B0DF-F13D8EA4BEBD}"/>
          </ac:spMkLst>
        </pc:spChg>
        <pc:spChg chg="del mod">
          <ac:chgData name="Hadi Aghazadeh Kohneh Shahri" userId="b00fc067-4288-4d72-a1a2-55316581d833" providerId="ADAL" clId="{E6E61D57-EED0-4B75-96B4-1BD40511159C}" dt="2022-07-23T16:57:53.758" v="828" actId="478"/>
          <ac:spMkLst>
            <pc:docMk/>
            <pc:sldMk cId="302911622" sldId="258"/>
            <ac:spMk id="3" creationId="{E1735D7C-6796-A142-AA52-64D0BC4724F8}"/>
          </ac:spMkLst>
        </pc:spChg>
        <pc:spChg chg="add mod">
          <ac:chgData name="Hadi Aghazadeh Kohneh Shahri" userId="b00fc067-4288-4d72-a1a2-55316581d833" providerId="ADAL" clId="{E6E61D57-EED0-4B75-96B4-1BD40511159C}" dt="2022-07-23T18:34:37.460" v="1989" actId="20577"/>
          <ac:spMkLst>
            <pc:docMk/>
            <pc:sldMk cId="302911622" sldId="258"/>
            <ac:spMk id="5" creationId="{C5F46F30-1254-4E74-C001-DEFBC4E8F77D}"/>
          </ac:spMkLst>
        </pc:spChg>
        <pc:spChg chg="add mod">
          <ac:chgData name="Hadi Aghazadeh Kohneh Shahri" userId="b00fc067-4288-4d72-a1a2-55316581d833" providerId="ADAL" clId="{E6E61D57-EED0-4B75-96B4-1BD40511159C}" dt="2022-07-23T18:27:00.314" v="1918" actId="207"/>
          <ac:spMkLst>
            <pc:docMk/>
            <pc:sldMk cId="302911622" sldId="258"/>
            <ac:spMk id="6" creationId="{A2BEE89E-1903-2536-A8FA-9F96D7609363}"/>
          </ac:spMkLst>
        </pc:spChg>
        <pc:spChg chg="add del mod">
          <ac:chgData name="Hadi Aghazadeh Kohneh Shahri" userId="b00fc067-4288-4d72-a1a2-55316581d833" providerId="ADAL" clId="{E6E61D57-EED0-4B75-96B4-1BD40511159C}" dt="2022-07-23T18:18:59.219" v="1868" actId="478"/>
          <ac:spMkLst>
            <pc:docMk/>
            <pc:sldMk cId="302911622" sldId="258"/>
            <ac:spMk id="7" creationId="{DB5C83B2-7AF8-66F9-7243-8B3186D224F9}"/>
          </ac:spMkLst>
        </pc:spChg>
        <pc:spChg chg="add mod">
          <ac:chgData name="Hadi Aghazadeh Kohneh Shahri" userId="b00fc067-4288-4d72-a1a2-55316581d833" providerId="ADAL" clId="{E6E61D57-EED0-4B75-96B4-1BD40511159C}" dt="2022-07-23T18:19:15.237" v="1870" actId="1076"/>
          <ac:spMkLst>
            <pc:docMk/>
            <pc:sldMk cId="302911622" sldId="258"/>
            <ac:spMk id="8" creationId="{DD4F8F0A-9DF1-BC97-B76D-2BCC1017A28E}"/>
          </ac:spMkLst>
        </pc:spChg>
      </pc:sldChg>
      <pc:sldChg chg="modSp add mod modAnim">
        <pc:chgData name="Hadi Aghazadeh Kohneh Shahri" userId="b00fc067-4288-4d72-a1a2-55316581d833" providerId="ADAL" clId="{E6E61D57-EED0-4B75-96B4-1BD40511159C}" dt="2022-07-24T16:05:00.279" v="5503" actId="20577"/>
        <pc:sldMkLst>
          <pc:docMk/>
          <pc:sldMk cId="4230806624" sldId="259"/>
        </pc:sldMkLst>
        <pc:spChg chg="mod">
          <ac:chgData name="Hadi Aghazadeh Kohneh Shahri" userId="b00fc067-4288-4d72-a1a2-55316581d833" providerId="ADAL" clId="{E6E61D57-EED0-4B75-96B4-1BD40511159C}" dt="2022-07-23T18:14:47.653" v="1828" actId="20577"/>
          <ac:spMkLst>
            <pc:docMk/>
            <pc:sldMk cId="4230806624" sldId="259"/>
            <ac:spMk id="2" creationId="{BB0B49FC-91C4-7E4C-B0DF-F13D8EA4BEBD}"/>
          </ac:spMkLst>
        </pc:spChg>
        <pc:spChg chg="mod">
          <ac:chgData name="Hadi Aghazadeh Kohneh Shahri" userId="b00fc067-4288-4d72-a1a2-55316581d833" providerId="ADAL" clId="{E6E61D57-EED0-4B75-96B4-1BD40511159C}" dt="2022-07-24T16:05:00.279" v="5503" actId="20577"/>
          <ac:spMkLst>
            <pc:docMk/>
            <pc:sldMk cId="4230806624" sldId="259"/>
            <ac:spMk id="3" creationId="{E1735D7C-6796-A142-AA52-64D0BC4724F8}"/>
          </ac:spMkLst>
        </pc:spChg>
      </pc:sldChg>
      <pc:sldChg chg="addSp delSp modSp add mod">
        <pc:chgData name="Hadi Aghazadeh Kohneh Shahri" userId="b00fc067-4288-4d72-a1a2-55316581d833" providerId="ADAL" clId="{E6E61D57-EED0-4B75-96B4-1BD40511159C}" dt="2022-07-26T15:09:53.908" v="5587" actId="1076"/>
        <pc:sldMkLst>
          <pc:docMk/>
          <pc:sldMk cId="2661542875" sldId="260"/>
        </pc:sldMkLst>
        <pc:spChg chg="mod">
          <ac:chgData name="Hadi Aghazadeh Kohneh Shahri" userId="b00fc067-4288-4d72-a1a2-55316581d833" providerId="ADAL" clId="{E6E61D57-EED0-4B75-96B4-1BD40511159C}" dt="2022-07-23T18:03:19.788" v="1638" actId="20577"/>
          <ac:spMkLst>
            <pc:docMk/>
            <pc:sldMk cId="2661542875" sldId="260"/>
            <ac:spMk id="2" creationId="{BB0B49FC-91C4-7E4C-B0DF-F13D8EA4BEBD}"/>
          </ac:spMkLst>
        </pc:spChg>
        <pc:spChg chg="del mod">
          <ac:chgData name="Hadi Aghazadeh Kohneh Shahri" userId="b00fc067-4288-4d72-a1a2-55316581d833" providerId="ADAL" clId="{E6E61D57-EED0-4B75-96B4-1BD40511159C}" dt="2022-07-23T18:11:59.497" v="1732" actId="478"/>
          <ac:spMkLst>
            <pc:docMk/>
            <pc:sldMk cId="2661542875" sldId="260"/>
            <ac:spMk id="3" creationId="{E1735D7C-6796-A142-AA52-64D0BC4724F8}"/>
          </ac:spMkLst>
        </pc:spChg>
        <pc:spChg chg="add del mod">
          <ac:chgData name="Hadi Aghazadeh Kohneh Shahri" userId="b00fc067-4288-4d72-a1a2-55316581d833" providerId="ADAL" clId="{E6E61D57-EED0-4B75-96B4-1BD40511159C}" dt="2022-07-23T18:12:01.134" v="1733" actId="478"/>
          <ac:spMkLst>
            <pc:docMk/>
            <pc:sldMk cId="2661542875" sldId="260"/>
            <ac:spMk id="6" creationId="{FF5377EF-0E7F-E0FB-5B7A-89A97AE42577}"/>
          </ac:spMkLst>
        </pc:spChg>
        <pc:graphicFrameChg chg="add mod modGraphic">
          <ac:chgData name="Hadi Aghazadeh Kohneh Shahri" userId="b00fc067-4288-4d72-a1a2-55316581d833" providerId="ADAL" clId="{E6E61D57-EED0-4B75-96B4-1BD40511159C}" dt="2022-07-26T15:09:53.908" v="5587" actId="1076"/>
          <ac:graphicFrameMkLst>
            <pc:docMk/>
            <pc:sldMk cId="2661542875" sldId="260"/>
            <ac:graphicFrameMk id="7" creationId="{B1AD1422-577F-1FC9-93A7-78189BF46C77}"/>
          </ac:graphicFrameMkLst>
        </pc:graphicFrameChg>
      </pc:sldChg>
      <pc:sldChg chg="addSp delSp modSp add mod">
        <pc:chgData name="Hadi Aghazadeh Kohneh Shahri" userId="b00fc067-4288-4d72-a1a2-55316581d833" providerId="ADAL" clId="{E6E61D57-EED0-4B75-96B4-1BD40511159C}" dt="2022-07-23T19:15:01.296" v="2262" actId="20577"/>
        <pc:sldMkLst>
          <pc:docMk/>
          <pc:sldMk cId="3554286482" sldId="261"/>
        </pc:sldMkLst>
        <pc:spChg chg="mod">
          <ac:chgData name="Hadi Aghazadeh Kohneh Shahri" userId="b00fc067-4288-4d72-a1a2-55316581d833" providerId="ADAL" clId="{E6E61D57-EED0-4B75-96B4-1BD40511159C}" dt="2022-07-23T19:15:01.296" v="2262" actId="20577"/>
          <ac:spMkLst>
            <pc:docMk/>
            <pc:sldMk cId="3554286482" sldId="261"/>
            <ac:spMk id="2" creationId="{BB0B49FC-91C4-7E4C-B0DF-F13D8EA4BEBD}"/>
          </ac:spMkLst>
        </pc:spChg>
        <pc:spChg chg="del">
          <ac:chgData name="Hadi Aghazadeh Kohneh Shahri" userId="b00fc067-4288-4d72-a1a2-55316581d833" providerId="ADAL" clId="{E6E61D57-EED0-4B75-96B4-1BD40511159C}" dt="2022-07-23T19:09:06.883" v="2197" actId="478"/>
          <ac:spMkLst>
            <pc:docMk/>
            <pc:sldMk cId="3554286482" sldId="261"/>
            <ac:spMk id="3" creationId="{E1735D7C-6796-A142-AA52-64D0BC4724F8}"/>
          </ac:spMkLst>
        </pc:spChg>
        <pc:spChg chg="add del mod">
          <ac:chgData name="Hadi Aghazadeh Kohneh Shahri" userId="b00fc067-4288-4d72-a1a2-55316581d833" providerId="ADAL" clId="{E6E61D57-EED0-4B75-96B4-1BD40511159C}" dt="2022-07-23T19:09:10.727" v="2199" actId="478"/>
          <ac:spMkLst>
            <pc:docMk/>
            <pc:sldMk cId="3554286482" sldId="261"/>
            <ac:spMk id="6" creationId="{73B0747B-B4A2-13E1-2792-FD47AA4D6765}"/>
          </ac:spMkLst>
        </pc:spChg>
        <pc:graphicFrameChg chg="add mod">
          <ac:chgData name="Hadi Aghazadeh Kohneh Shahri" userId="b00fc067-4288-4d72-a1a2-55316581d833" providerId="ADAL" clId="{E6E61D57-EED0-4B75-96B4-1BD40511159C}" dt="2022-07-23T19:09:52.749" v="2202" actId="1076"/>
          <ac:graphicFrameMkLst>
            <pc:docMk/>
            <pc:sldMk cId="3554286482" sldId="261"/>
            <ac:graphicFrameMk id="7" creationId="{0CA07283-5D25-38F4-1EA5-567F0565BFF5}"/>
          </ac:graphicFrameMkLst>
        </pc:graphicFrameChg>
      </pc:sldChg>
      <pc:sldChg chg="addSp delSp modSp add mod modAnim">
        <pc:chgData name="Hadi Aghazadeh Kohneh Shahri" userId="b00fc067-4288-4d72-a1a2-55316581d833" providerId="ADAL" clId="{E6E61D57-EED0-4B75-96B4-1BD40511159C}" dt="2022-07-24T20:53:08.643" v="5554" actId="1076"/>
        <pc:sldMkLst>
          <pc:docMk/>
          <pc:sldMk cId="3184361166" sldId="262"/>
        </pc:sldMkLst>
        <pc:spChg chg="mod">
          <ac:chgData name="Hadi Aghazadeh Kohneh Shahri" userId="b00fc067-4288-4d72-a1a2-55316581d833" providerId="ADAL" clId="{E6E61D57-EED0-4B75-96B4-1BD40511159C}" dt="2022-07-23T16:40:55.663" v="624"/>
          <ac:spMkLst>
            <pc:docMk/>
            <pc:sldMk cId="3184361166" sldId="262"/>
            <ac:spMk id="2" creationId="{BB0B49FC-91C4-7E4C-B0DF-F13D8EA4BEBD}"/>
          </ac:spMkLst>
        </pc:spChg>
        <pc:spChg chg="add del mod">
          <ac:chgData name="Hadi Aghazadeh Kohneh Shahri" userId="b00fc067-4288-4d72-a1a2-55316581d833" providerId="ADAL" clId="{E6E61D57-EED0-4B75-96B4-1BD40511159C}" dt="2022-07-24T20:51:50.369" v="5519" actId="478"/>
          <ac:spMkLst>
            <pc:docMk/>
            <pc:sldMk cId="3184361166" sldId="262"/>
            <ac:spMk id="3" creationId="{E1735D7C-6796-A142-AA52-64D0BC4724F8}"/>
          </ac:spMkLst>
        </pc:spChg>
        <pc:spChg chg="add del mod">
          <ac:chgData name="Hadi Aghazadeh Kohneh Shahri" userId="b00fc067-4288-4d72-a1a2-55316581d833" providerId="ADAL" clId="{E6E61D57-EED0-4B75-96B4-1BD40511159C}" dt="2022-07-24T20:51:47.495" v="5518" actId="478"/>
          <ac:spMkLst>
            <pc:docMk/>
            <pc:sldMk cId="3184361166" sldId="262"/>
            <ac:spMk id="6" creationId="{96FEA537-978E-3CE3-513B-E25144C0A3CD}"/>
          </ac:spMkLst>
        </pc:spChg>
        <pc:spChg chg="mod topLvl">
          <ac:chgData name="Hadi Aghazadeh Kohneh Shahri" userId="b00fc067-4288-4d72-a1a2-55316581d833" providerId="ADAL" clId="{E6E61D57-EED0-4B75-96B4-1BD40511159C}" dt="2022-07-23T20:50:36.640" v="4599" actId="165"/>
          <ac:spMkLst>
            <pc:docMk/>
            <pc:sldMk cId="3184361166" sldId="262"/>
            <ac:spMk id="7" creationId="{C627CED7-D3F8-DBAD-FDF3-E4E604EFDBD7}"/>
          </ac:spMkLst>
        </pc:spChg>
        <pc:spChg chg="mod topLvl">
          <ac:chgData name="Hadi Aghazadeh Kohneh Shahri" userId="b00fc067-4288-4d72-a1a2-55316581d833" providerId="ADAL" clId="{E6E61D57-EED0-4B75-96B4-1BD40511159C}" dt="2022-07-23T20:50:36.640" v="4599" actId="165"/>
          <ac:spMkLst>
            <pc:docMk/>
            <pc:sldMk cId="3184361166" sldId="262"/>
            <ac:spMk id="8" creationId="{F681D272-1258-80B7-A70D-8C25639A2E4C}"/>
          </ac:spMkLst>
        </pc:spChg>
        <pc:spChg chg="mod topLvl">
          <ac:chgData name="Hadi Aghazadeh Kohneh Shahri" userId="b00fc067-4288-4d72-a1a2-55316581d833" providerId="ADAL" clId="{E6E61D57-EED0-4B75-96B4-1BD40511159C}" dt="2022-07-23T20:50:36.640" v="4599" actId="165"/>
          <ac:spMkLst>
            <pc:docMk/>
            <pc:sldMk cId="3184361166" sldId="262"/>
            <ac:spMk id="9" creationId="{AA452439-8626-9F4A-93D5-E8DF6345D59C}"/>
          </ac:spMkLst>
        </pc:spChg>
        <pc:spChg chg="mod topLvl">
          <ac:chgData name="Hadi Aghazadeh Kohneh Shahri" userId="b00fc067-4288-4d72-a1a2-55316581d833" providerId="ADAL" clId="{E6E61D57-EED0-4B75-96B4-1BD40511159C}" dt="2022-07-23T20:50:36.640" v="4599" actId="165"/>
          <ac:spMkLst>
            <pc:docMk/>
            <pc:sldMk cId="3184361166" sldId="262"/>
            <ac:spMk id="10" creationId="{7A34CADA-4F5F-E17D-BDEB-92034244228B}"/>
          </ac:spMkLst>
        </pc:spChg>
        <pc:spChg chg="mod topLvl">
          <ac:chgData name="Hadi Aghazadeh Kohneh Shahri" userId="b00fc067-4288-4d72-a1a2-55316581d833" providerId="ADAL" clId="{E6E61D57-EED0-4B75-96B4-1BD40511159C}" dt="2022-07-23T20:50:36.640" v="4599" actId="165"/>
          <ac:spMkLst>
            <pc:docMk/>
            <pc:sldMk cId="3184361166" sldId="262"/>
            <ac:spMk id="11" creationId="{AED49694-63A4-B32E-6A6F-0B891D4E3450}"/>
          </ac:spMkLst>
        </pc:spChg>
        <pc:spChg chg="mod topLvl">
          <ac:chgData name="Hadi Aghazadeh Kohneh Shahri" userId="b00fc067-4288-4d72-a1a2-55316581d833" providerId="ADAL" clId="{E6E61D57-EED0-4B75-96B4-1BD40511159C}" dt="2022-07-23T20:50:36.640" v="4599" actId="165"/>
          <ac:spMkLst>
            <pc:docMk/>
            <pc:sldMk cId="3184361166" sldId="262"/>
            <ac:spMk id="12" creationId="{2040F754-FF37-788B-B59F-E5210529C1AB}"/>
          </ac:spMkLst>
        </pc:spChg>
        <pc:spChg chg="mod topLvl">
          <ac:chgData name="Hadi Aghazadeh Kohneh Shahri" userId="b00fc067-4288-4d72-a1a2-55316581d833" providerId="ADAL" clId="{E6E61D57-EED0-4B75-96B4-1BD40511159C}" dt="2022-07-23T20:50:36.640" v="4599" actId="165"/>
          <ac:spMkLst>
            <pc:docMk/>
            <pc:sldMk cId="3184361166" sldId="262"/>
            <ac:spMk id="13" creationId="{0B76DEBD-9EBB-6853-5449-060616B1B448}"/>
          </ac:spMkLst>
        </pc:spChg>
        <pc:spChg chg="mod topLvl">
          <ac:chgData name="Hadi Aghazadeh Kohneh Shahri" userId="b00fc067-4288-4d72-a1a2-55316581d833" providerId="ADAL" clId="{E6E61D57-EED0-4B75-96B4-1BD40511159C}" dt="2022-07-23T20:50:36.640" v="4599" actId="165"/>
          <ac:spMkLst>
            <pc:docMk/>
            <pc:sldMk cId="3184361166" sldId="262"/>
            <ac:spMk id="14" creationId="{818F28BF-2862-9CAA-EA72-AE80B134E8A5}"/>
          </ac:spMkLst>
        </pc:spChg>
        <pc:spChg chg="mod topLvl">
          <ac:chgData name="Hadi Aghazadeh Kohneh Shahri" userId="b00fc067-4288-4d72-a1a2-55316581d833" providerId="ADAL" clId="{E6E61D57-EED0-4B75-96B4-1BD40511159C}" dt="2022-07-23T20:50:36.640" v="4599" actId="165"/>
          <ac:spMkLst>
            <pc:docMk/>
            <pc:sldMk cId="3184361166" sldId="262"/>
            <ac:spMk id="15" creationId="{9E2ADA60-5469-5395-5C1C-B9DD5F545046}"/>
          </ac:spMkLst>
        </pc:spChg>
        <pc:spChg chg="mod topLvl">
          <ac:chgData name="Hadi Aghazadeh Kohneh Shahri" userId="b00fc067-4288-4d72-a1a2-55316581d833" providerId="ADAL" clId="{E6E61D57-EED0-4B75-96B4-1BD40511159C}" dt="2022-07-23T20:50:36.640" v="4599" actId="165"/>
          <ac:spMkLst>
            <pc:docMk/>
            <pc:sldMk cId="3184361166" sldId="262"/>
            <ac:spMk id="16" creationId="{08DA6DF5-F214-8F8B-A464-D146038C1A61}"/>
          </ac:spMkLst>
        </pc:spChg>
        <pc:spChg chg="add mod ord">
          <ac:chgData name="Hadi Aghazadeh Kohneh Shahri" userId="b00fc067-4288-4d72-a1a2-55316581d833" providerId="ADAL" clId="{E6E61D57-EED0-4B75-96B4-1BD40511159C}" dt="2022-07-24T20:51:24.555" v="5515" actId="167"/>
          <ac:spMkLst>
            <pc:docMk/>
            <pc:sldMk cId="3184361166" sldId="262"/>
            <ac:spMk id="17" creationId="{B78EE9F5-A23A-6C68-DF10-0B9D52965007}"/>
          </ac:spMkLst>
        </pc:spChg>
        <pc:spChg chg="add mod ord">
          <ac:chgData name="Hadi Aghazadeh Kohneh Shahri" userId="b00fc067-4288-4d72-a1a2-55316581d833" providerId="ADAL" clId="{E6E61D57-EED0-4B75-96B4-1BD40511159C}" dt="2022-07-23T20:58:44.868" v="5055" actId="167"/>
          <ac:spMkLst>
            <pc:docMk/>
            <pc:sldMk cId="3184361166" sldId="262"/>
            <ac:spMk id="18" creationId="{DCA6BFC4-A2FC-987A-89E7-1E6AF22829B3}"/>
          </ac:spMkLst>
        </pc:spChg>
        <pc:spChg chg="add mod ord">
          <ac:chgData name="Hadi Aghazadeh Kohneh Shahri" userId="b00fc067-4288-4d72-a1a2-55316581d833" providerId="ADAL" clId="{E6E61D57-EED0-4B75-96B4-1BD40511159C}" dt="2022-07-23T20:58:42.652" v="5054" actId="167"/>
          <ac:spMkLst>
            <pc:docMk/>
            <pc:sldMk cId="3184361166" sldId="262"/>
            <ac:spMk id="19" creationId="{EF2CC7BC-AEB9-A7E3-9B98-DE7D8449109E}"/>
          </ac:spMkLst>
        </pc:spChg>
        <pc:spChg chg="add mod ord">
          <ac:chgData name="Hadi Aghazadeh Kohneh Shahri" userId="b00fc067-4288-4d72-a1a2-55316581d833" providerId="ADAL" clId="{E6E61D57-EED0-4B75-96B4-1BD40511159C}" dt="2022-07-24T20:52:36.716" v="5546" actId="20577"/>
          <ac:spMkLst>
            <pc:docMk/>
            <pc:sldMk cId="3184361166" sldId="262"/>
            <ac:spMk id="20" creationId="{9C4AD321-48A5-B66D-12A1-1E89499EE243}"/>
          </ac:spMkLst>
        </pc:spChg>
        <pc:spChg chg="add mod ord">
          <ac:chgData name="Hadi Aghazadeh Kohneh Shahri" userId="b00fc067-4288-4d72-a1a2-55316581d833" providerId="ADAL" clId="{E6E61D57-EED0-4B75-96B4-1BD40511159C}" dt="2022-07-24T20:51:29.732" v="5516" actId="167"/>
          <ac:spMkLst>
            <pc:docMk/>
            <pc:sldMk cId="3184361166" sldId="262"/>
            <ac:spMk id="21" creationId="{0134AAC4-80F8-BB0A-2CA8-1F6746AC8DC8}"/>
          </ac:spMkLst>
        </pc:spChg>
        <pc:spChg chg="add del mod">
          <ac:chgData name="Hadi Aghazadeh Kohneh Shahri" userId="b00fc067-4288-4d72-a1a2-55316581d833" providerId="ADAL" clId="{E6E61D57-EED0-4B75-96B4-1BD40511159C}" dt="2022-07-24T20:51:54.704" v="5520" actId="478"/>
          <ac:spMkLst>
            <pc:docMk/>
            <pc:sldMk cId="3184361166" sldId="262"/>
            <ac:spMk id="24" creationId="{85CC9A4E-7DBD-E8BA-B84B-F8B5565562AF}"/>
          </ac:spMkLst>
        </pc:spChg>
        <pc:grpChg chg="del mod">
          <ac:chgData name="Hadi Aghazadeh Kohneh Shahri" userId="b00fc067-4288-4d72-a1a2-55316581d833" providerId="ADAL" clId="{E6E61D57-EED0-4B75-96B4-1BD40511159C}" dt="2022-07-23T20:50:36.640" v="4599" actId="165"/>
          <ac:grpSpMkLst>
            <pc:docMk/>
            <pc:sldMk cId="3184361166" sldId="262"/>
            <ac:grpSpMk id="6" creationId="{16159110-CCD0-BE60-6915-5E33236275E3}"/>
          </ac:grpSpMkLst>
        </pc:grpChg>
        <pc:graphicFrameChg chg="add del mod modGraphic">
          <ac:chgData name="Hadi Aghazadeh Kohneh Shahri" userId="b00fc067-4288-4d72-a1a2-55316581d833" providerId="ADAL" clId="{E6E61D57-EED0-4B75-96B4-1BD40511159C}" dt="2022-07-23T20:50:33.319" v="4598" actId="18245"/>
          <ac:graphicFrameMkLst>
            <pc:docMk/>
            <pc:sldMk cId="3184361166" sldId="262"/>
            <ac:graphicFrameMk id="5" creationId="{C57FECAC-8CCF-DF6A-34E3-A870670E95C8}"/>
          </ac:graphicFrameMkLst>
        </pc:graphicFrameChg>
        <pc:picChg chg="add mod">
          <ac:chgData name="Hadi Aghazadeh Kohneh Shahri" userId="b00fc067-4288-4d72-a1a2-55316581d833" providerId="ADAL" clId="{E6E61D57-EED0-4B75-96B4-1BD40511159C}" dt="2022-07-24T20:53:00.099" v="5551" actId="1076"/>
          <ac:picMkLst>
            <pc:docMk/>
            <pc:sldMk cId="3184361166" sldId="262"/>
            <ac:picMk id="23" creationId="{76CEF021-9481-74AA-EC55-8A2D67ADC567}"/>
          </ac:picMkLst>
        </pc:picChg>
        <pc:picChg chg="add mod">
          <ac:chgData name="Hadi Aghazadeh Kohneh Shahri" userId="b00fc067-4288-4d72-a1a2-55316581d833" providerId="ADAL" clId="{E6E61D57-EED0-4B75-96B4-1BD40511159C}" dt="2022-07-24T20:53:02.652" v="5552" actId="1076"/>
          <ac:picMkLst>
            <pc:docMk/>
            <pc:sldMk cId="3184361166" sldId="262"/>
            <ac:picMk id="25" creationId="{207D9A3E-1F1C-A607-0428-9FF970A65319}"/>
          </ac:picMkLst>
        </pc:picChg>
        <pc:picChg chg="add mod">
          <ac:chgData name="Hadi Aghazadeh Kohneh Shahri" userId="b00fc067-4288-4d72-a1a2-55316581d833" providerId="ADAL" clId="{E6E61D57-EED0-4B75-96B4-1BD40511159C}" dt="2022-07-24T20:53:06.395" v="5553" actId="1076"/>
          <ac:picMkLst>
            <pc:docMk/>
            <pc:sldMk cId="3184361166" sldId="262"/>
            <ac:picMk id="27" creationId="{0A0F6D05-B3EA-BE89-9BB1-49D036F96036}"/>
          </ac:picMkLst>
        </pc:picChg>
        <pc:picChg chg="add mod">
          <ac:chgData name="Hadi Aghazadeh Kohneh Shahri" userId="b00fc067-4288-4d72-a1a2-55316581d833" providerId="ADAL" clId="{E6E61D57-EED0-4B75-96B4-1BD40511159C}" dt="2022-07-24T20:53:08.643" v="5554" actId="1076"/>
          <ac:picMkLst>
            <pc:docMk/>
            <pc:sldMk cId="3184361166" sldId="262"/>
            <ac:picMk id="29" creationId="{4CD9E806-1B35-2096-34A8-9490256BE42C}"/>
          </ac:picMkLst>
        </pc:picChg>
      </pc:sldChg>
      <pc:sldChg chg="modSp add mod modAnim">
        <pc:chgData name="Hadi Aghazadeh Kohneh Shahri" userId="b00fc067-4288-4d72-a1a2-55316581d833" providerId="ADAL" clId="{E6E61D57-EED0-4B75-96B4-1BD40511159C}" dt="2022-07-24T20:54:03.648" v="5565" actId="20577"/>
        <pc:sldMkLst>
          <pc:docMk/>
          <pc:sldMk cId="2345831463" sldId="263"/>
        </pc:sldMkLst>
        <pc:spChg chg="mod">
          <ac:chgData name="Hadi Aghazadeh Kohneh Shahri" userId="b00fc067-4288-4d72-a1a2-55316581d833" providerId="ADAL" clId="{E6E61D57-EED0-4B75-96B4-1BD40511159C}" dt="2022-07-23T16:41:08.203" v="626"/>
          <ac:spMkLst>
            <pc:docMk/>
            <pc:sldMk cId="2345831463" sldId="263"/>
            <ac:spMk id="2" creationId="{BB0B49FC-91C4-7E4C-B0DF-F13D8EA4BEBD}"/>
          </ac:spMkLst>
        </pc:spChg>
        <pc:spChg chg="mod">
          <ac:chgData name="Hadi Aghazadeh Kohneh Shahri" userId="b00fc067-4288-4d72-a1a2-55316581d833" providerId="ADAL" clId="{E6E61D57-EED0-4B75-96B4-1BD40511159C}" dt="2022-07-24T20:54:03.648" v="5565" actId="20577"/>
          <ac:spMkLst>
            <pc:docMk/>
            <pc:sldMk cId="2345831463" sldId="263"/>
            <ac:spMk id="3" creationId="{E1735D7C-6796-A142-AA52-64D0BC4724F8}"/>
          </ac:spMkLst>
        </pc:spChg>
      </pc:sldChg>
      <pc:sldChg chg="modSp add mod modAnim">
        <pc:chgData name="Hadi Aghazadeh Kohneh Shahri" userId="b00fc067-4288-4d72-a1a2-55316581d833" providerId="ADAL" clId="{E6E61D57-EED0-4B75-96B4-1BD40511159C}" dt="2022-07-24T15:14:26.828" v="5421"/>
        <pc:sldMkLst>
          <pc:docMk/>
          <pc:sldMk cId="3426165559" sldId="264"/>
        </pc:sldMkLst>
        <pc:spChg chg="mod">
          <ac:chgData name="Hadi Aghazadeh Kohneh Shahri" userId="b00fc067-4288-4d72-a1a2-55316581d833" providerId="ADAL" clId="{E6E61D57-EED0-4B75-96B4-1BD40511159C}" dt="2022-07-23T21:15:24.683" v="5264" actId="27636"/>
          <ac:spMkLst>
            <pc:docMk/>
            <pc:sldMk cId="3426165559" sldId="264"/>
            <ac:spMk id="2" creationId="{BB0B49FC-91C4-7E4C-B0DF-F13D8EA4BEBD}"/>
          </ac:spMkLst>
        </pc:spChg>
        <pc:spChg chg="mod">
          <ac:chgData name="Hadi Aghazadeh Kohneh Shahri" userId="b00fc067-4288-4d72-a1a2-55316581d833" providerId="ADAL" clId="{E6E61D57-EED0-4B75-96B4-1BD40511159C}" dt="2022-07-24T15:13:56.385" v="5420" actId="20577"/>
          <ac:spMkLst>
            <pc:docMk/>
            <pc:sldMk cId="3426165559" sldId="264"/>
            <ac:spMk id="3" creationId="{E1735D7C-6796-A142-AA52-64D0BC4724F8}"/>
          </ac:spMkLst>
        </pc:spChg>
      </pc:sldChg>
      <pc:sldChg chg="modSp add mod modAnim">
        <pc:chgData name="Hadi Aghazadeh Kohneh Shahri" userId="b00fc067-4288-4d72-a1a2-55316581d833" providerId="ADAL" clId="{E6E61D57-EED0-4B75-96B4-1BD40511159C}" dt="2022-07-23T21:07:43.683" v="5242"/>
        <pc:sldMkLst>
          <pc:docMk/>
          <pc:sldMk cId="4209055489" sldId="265"/>
        </pc:sldMkLst>
        <pc:spChg chg="mod">
          <ac:chgData name="Hadi Aghazadeh Kohneh Shahri" userId="b00fc067-4288-4d72-a1a2-55316581d833" providerId="ADAL" clId="{E6E61D57-EED0-4B75-96B4-1BD40511159C}" dt="2022-07-23T19:28:54.580" v="3140" actId="20577"/>
          <ac:spMkLst>
            <pc:docMk/>
            <pc:sldMk cId="4209055489" sldId="265"/>
            <ac:spMk id="2" creationId="{BB0B49FC-91C4-7E4C-B0DF-F13D8EA4BEBD}"/>
          </ac:spMkLst>
        </pc:spChg>
        <pc:spChg chg="mod">
          <ac:chgData name="Hadi Aghazadeh Kohneh Shahri" userId="b00fc067-4288-4d72-a1a2-55316581d833" providerId="ADAL" clId="{E6E61D57-EED0-4B75-96B4-1BD40511159C}" dt="2022-07-23T21:07:28.390" v="5237" actId="20577"/>
          <ac:spMkLst>
            <pc:docMk/>
            <pc:sldMk cId="4209055489" sldId="265"/>
            <ac:spMk id="3" creationId="{E1735D7C-6796-A142-AA52-64D0BC4724F8}"/>
          </ac:spMkLst>
        </pc:spChg>
      </pc:sldChg>
      <pc:sldChg chg="add del">
        <pc:chgData name="Hadi Aghazadeh Kohneh Shahri" userId="b00fc067-4288-4d72-a1a2-55316581d833" providerId="ADAL" clId="{E6E61D57-EED0-4B75-96B4-1BD40511159C}" dt="2022-07-24T16:04:56.275" v="5495" actId="2890"/>
        <pc:sldMkLst>
          <pc:docMk/>
          <pc:sldMk cId="3707194712" sldId="266"/>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715F785-3EE8-468D-88EF-D2887A676E49}" type="doc">
      <dgm:prSet loTypeId="urn:microsoft.com/office/officeart/2005/8/layout/list1" loCatId="list" qsTypeId="urn:microsoft.com/office/officeart/2005/8/quickstyle/simple5" qsCatId="simple" csTypeId="urn:microsoft.com/office/officeart/2005/8/colors/colorful2" csCatId="colorful" phldr="1"/>
      <dgm:spPr/>
      <dgm:t>
        <a:bodyPr/>
        <a:lstStyle/>
        <a:p>
          <a:endParaRPr lang="en-US"/>
        </a:p>
      </dgm:t>
    </dgm:pt>
    <dgm:pt modelId="{3EC2D0F6-5BAE-4D9F-BF7E-175ECF42E38B}">
      <dgm:prSet/>
      <dgm:spPr/>
      <dgm:t>
        <a:bodyPr/>
        <a:lstStyle/>
        <a:p>
          <a:r>
            <a:rPr lang="en-US" dirty="0">
              <a:latin typeface="Times New Roman" panose="02020603050405020304" pitchFamily="18" charset="0"/>
              <a:cs typeface="Times New Roman" panose="02020603050405020304" pitchFamily="18" charset="0"/>
            </a:rPr>
            <a:t>Routing Algorithm:</a:t>
          </a:r>
        </a:p>
      </dgm:t>
    </dgm:pt>
    <dgm:pt modelId="{7D3F141B-BE28-4DF7-B982-673A9C8EFD99}" type="parTrans" cxnId="{27C58411-F8B3-45D1-B363-50AB6539A4F5}">
      <dgm:prSet/>
      <dgm:spPr/>
      <dgm:t>
        <a:bodyPr/>
        <a:lstStyle/>
        <a:p>
          <a:endParaRPr lang="en-US"/>
        </a:p>
      </dgm:t>
    </dgm:pt>
    <dgm:pt modelId="{8A912F62-2824-4910-90E5-B06E47525411}" type="sibTrans" cxnId="{27C58411-F8B3-45D1-B363-50AB6539A4F5}">
      <dgm:prSet/>
      <dgm:spPr/>
      <dgm:t>
        <a:bodyPr/>
        <a:lstStyle/>
        <a:p>
          <a:endParaRPr lang="en-US"/>
        </a:p>
      </dgm:t>
    </dgm:pt>
    <dgm:pt modelId="{771FEC5A-2359-4675-84F4-3BFD4DA1ED4C}">
      <dgm:prSet/>
      <dgm:spPr/>
      <dgm:t>
        <a:bodyPr/>
        <a:lstStyle/>
        <a:p>
          <a:r>
            <a:rPr lang="en-US" dirty="0">
              <a:latin typeface="Times New Roman" panose="02020603050405020304" pitchFamily="18" charset="0"/>
              <a:cs typeface="Times New Roman" panose="02020603050405020304" pitchFamily="18" charset="0"/>
            </a:rPr>
            <a:t>Trained Deep Reinforcement Learning</a:t>
          </a:r>
        </a:p>
      </dgm:t>
    </dgm:pt>
    <dgm:pt modelId="{92628A6B-5B0B-44EE-8E0F-64C6ED37547E}" type="parTrans" cxnId="{E4D58F3C-18B2-42EE-8EA2-31FD7267DFA9}">
      <dgm:prSet/>
      <dgm:spPr/>
      <dgm:t>
        <a:bodyPr/>
        <a:lstStyle/>
        <a:p>
          <a:endParaRPr lang="en-US"/>
        </a:p>
      </dgm:t>
    </dgm:pt>
    <dgm:pt modelId="{1E52C6FF-E6B2-4F9B-8353-95AE7B6B61EE}" type="sibTrans" cxnId="{E4D58F3C-18B2-42EE-8EA2-31FD7267DFA9}">
      <dgm:prSet/>
      <dgm:spPr/>
      <dgm:t>
        <a:bodyPr/>
        <a:lstStyle/>
        <a:p>
          <a:endParaRPr lang="en-US"/>
        </a:p>
      </dgm:t>
    </dgm:pt>
    <dgm:pt modelId="{E2919FB1-AFE6-4B60-AF0E-E73C8B0916D0}">
      <dgm:prSet/>
      <dgm:spPr/>
      <dgm:t>
        <a:bodyPr/>
        <a:lstStyle/>
        <a:p>
          <a:r>
            <a:rPr lang="en-US" dirty="0">
              <a:latin typeface="Times New Roman" panose="02020603050405020304" pitchFamily="18" charset="0"/>
              <a:cs typeface="Times New Roman" panose="02020603050405020304" pitchFamily="18" charset="0"/>
            </a:rPr>
            <a:t>Reward: Weighted vectors of distance, extreme weather, and gas emissions</a:t>
          </a:r>
        </a:p>
      </dgm:t>
    </dgm:pt>
    <dgm:pt modelId="{8832F887-119C-4DB1-8A2C-80A57C1AB54F}" type="parTrans" cxnId="{6A1D624F-0F98-4612-BA73-6285838506E3}">
      <dgm:prSet/>
      <dgm:spPr/>
      <dgm:t>
        <a:bodyPr/>
        <a:lstStyle/>
        <a:p>
          <a:endParaRPr lang="en-US"/>
        </a:p>
      </dgm:t>
    </dgm:pt>
    <dgm:pt modelId="{7C5D3ECC-B795-44BE-9650-DE08FA8F806B}" type="sibTrans" cxnId="{6A1D624F-0F98-4612-BA73-6285838506E3}">
      <dgm:prSet/>
      <dgm:spPr/>
      <dgm:t>
        <a:bodyPr/>
        <a:lstStyle/>
        <a:p>
          <a:endParaRPr lang="en-US"/>
        </a:p>
      </dgm:t>
    </dgm:pt>
    <dgm:pt modelId="{273D927B-7088-49D7-8AEA-98A1C18593CB}">
      <dgm:prSet/>
      <dgm:spPr/>
      <dgm:t>
        <a:bodyPr/>
        <a:lstStyle/>
        <a:p>
          <a:r>
            <a:rPr lang="en-US" dirty="0">
              <a:latin typeface="Times New Roman" panose="02020603050405020304" pitchFamily="18" charset="0"/>
              <a:cs typeface="Times New Roman" panose="02020603050405020304" pitchFamily="18" charset="0"/>
            </a:rPr>
            <a:t>Action Space: different routes or paths that the user can take to reach their destination	</a:t>
          </a:r>
        </a:p>
      </dgm:t>
    </dgm:pt>
    <dgm:pt modelId="{B147CC8B-0EBB-4334-B3CB-7936E1F9F371}" type="parTrans" cxnId="{AD8A0909-4B28-443A-B190-9F0B47621B68}">
      <dgm:prSet/>
      <dgm:spPr/>
      <dgm:t>
        <a:bodyPr/>
        <a:lstStyle/>
        <a:p>
          <a:endParaRPr lang="en-US"/>
        </a:p>
      </dgm:t>
    </dgm:pt>
    <dgm:pt modelId="{F93F7E2F-0946-45CE-9B86-05B5404D8821}" type="sibTrans" cxnId="{AD8A0909-4B28-443A-B190-9F0B47621B68}">
      <dgm:prSet/>
      <dgm:spPr/>
      <dgm:t>
        <a:bodyPr/>
        <a:lstStyle/>
        <a:p>
          <a:endParaRPr lang="en-US"/>
        </a:p>
      </dgm:t>
    </dgm:pt>
    <dgm:pt modelId="{358BA6E1-30BF-42F9-8E66-AB58B9D76A35}">
      <dgm:prSet/>
      <dgm:spPr/>
      <dgm:t>
        <a:bodyPr/>
        <a:lstStyle/>
        <a:p>
          <a:r>
            <a:rPr lang="en-US" dirty="0">
              <a:latin typeface="Times New Roman" panose="02020603050405020304" pitchFamily="18" charset="0"/>
              <a:cs typeface="Times New Roman" panose="02020603050405020304" pitchFamily="18" charset="0"/>
            </a:rPr>
            <a:t>State Space: user's current location, destination, time of day, weather conditions, gas emission level</a:t>
          </a:r>
        </a:p>
      </dgm:t>
    </dgm:pt>
    <dgm:pt modelId="{535214A2-392D-4E7A-8970-512CD0B530BF}" type="parTrans" cxnId="{D9D15557-E295-476E-BBF3-76B9EFF7A110}">
      <dgm:prSet/>
      <dgm:spPr/>
      <dgm:t>
        <a:bodyPr/>
        <a:lstStyle/>
        <a:p>
          <a:endParaRPr lang="en-US"/>
        </a:p>
      </dgm:t>
    </dgm:pt>
    <dgm:pt modelId="{63399BF0-A6B9-4FC0-87B1-8A40E4816DEC}" type="sibTrans" cxnId="{D9D15557-E295-476E-BBF3-76B9EFF7A110}">
      <dgm:prSet/>
      <dgm:spPr/>
      <dgm:t>
        <a:bodyPr/>
        <a:lstStyle/>
        <a:p>
          <a:endParaRPr lang="en-US"/>
        </a:p>
      </dgm:t>
    </dgm:pt>
    <dgm:pt modelId="{91FEA445-C4CF-4FE2-A90C-D9671269B3E2}">
      <dgm:prSet/>
      <dgm:spPr/>
      <dgm:t>
        <a:bodyPr/>
        <a:lstStyle/>
        <a:p>
          <a:r>
            <a:rPr lang="en-US" dirty="0">
              <a:latin typeface="Times New Roman" panose="02020603050405020304" pitchFamily="18" charset="0"/>
              <a:cs typeface="Times New Roman" panose="02020603050405020304" pitchFamily="18" charset="0"/>
            </a:rPr>
            <a:t>Database:</a:t>
          </a:r>
        </a:p>
      </dgm:t>
    </dgm:pt>
    <dgm:pt modelId="{F53E0A63-0C5A-4799-8C80-FDB249470FC1}" type="parTrans" cxnId="{13103908-A287-4F4E-B2E1-9BBEED78EE50}">
      <dgm:prSet/>
      <dgm:spPr/>
      <dgm:t>
        <a:bodyPr/>
        <a:lstStyle/>
        <a:p>
          <a:endParaRPr lang="en-US"/>
        </a:p>
      </dgm:t>
    </dgm:pt>
    <dgm:pt modelId="{B9A6FE11-ABA3-4757-B596-D727E50250CE}" type="sibTrans" cxnId="{13103908-A287-4F4E-B2E1-9BBEED78EE50}">
      <dgm:prSet/>
      <dgm:spPr/>
      <dgm:t>
        <a:bodyPr/>
        <a:lstStyle/>
        <a:p>
          <a:endParaRPr lang="en-US"/>
        </a:p>
      </dgm:t>
    </dgm:pt>
    <dgm:pt modelId="{1E42C08C-30AD-4C50-8B3E-803214C73386}">
      <dgm:prSet/>
      <dgm:spPr/>
      <dgm:t>
        <a:bodyPr/>
        <a:lstStyle/>
        <a:p>
          <a:r>
            <a:rPr lang="en-US">
              <a:latin typeface="Times New Roman" panose="02020603050405020304" pitchFamily="18" charset="0"/>
              <a:cs typeface="Times New Roman" panose="02020603050405020304" pitchFamily="18" charset="0"/>
            </a:rPr>
            <a:t>MySQL</a:t>
          </a:r>
        </a:p>
      </dgm:t>
    </dgm:pt>
    <dgm:pt modelId="{DDBAC0EB-987F-4452-8CBB-3E3D50497F0D}" type="parTrans" cxnId="{562C4BF8-7451-4307-932A-021BE3C2D7B9}">
      <dgm:prSet/>
      <dgm:spPr/>
      <dgm:t>
        <a:bodyPr/>
        <a:lstStyle/>
        <a:p>
          <a:endParaRPr lang="en-US"/>
        </a:p>
      </dgm:t>
    </dgm:pt>
    <dgm:pt modelId="{149A6DC4-ED32-4D0B-AE61-8D0345CEFCF6}" type="sibTrans" cxnId="{562C4BF8-7451-4307-932A-021BE3C2D7B9}">
      <dgm:prSet/>
      <dgm:spPr/>
      <dgm:t>
        <a:bodyPr/>
        <a:lstStyle/>
        <a:p>
          <a:endParaRPr lang="en-US"/>
        </a:p>
      </dgm:t>
    </dgm:pt>
    <dgm:pt modelId="{85826306-8D6F-4193-93D0-94F20B9AB279}">
      <dgm:prSet/>
      <dgm:spPr/>
      <dgm:t>
        <a:bodyPr/>
        <a:lstStyle/>
        <a:p>
          <a:r>
            <a:rPr lang="en-US" dirty="0">
              <a:latin typeface="Times New Roman" panose="02020603050405020304" pitchFamily="18" charset="0"/>
              <a:cs typeface="Times New Roman" panose="02020603050405020304" pitchFamily="18" charset="0"/>
            </a:rPr>
            <a:t>Map Modules:</a:t>
          </a:r>
        </a:p>
      </dgm:t>
    </dgm:pt>
    <dgm:pt modelId="{258BE8C9-AF31-4DAD-8C5F-FADBCC6B1AA5}" type="parTrans" cxnId="{D3667EE9-8187-4B3D-8FD0-8BCD45EEA4A3}">
      <dgm:prSet/>
      <dgm:spPr/>
      <dgm:t>
        <a:bodyPr/>
        <a:lstStyle/>
        <a:p>
          <a:endParaRPr lang="en-US"/>
        </a:p>
      </dgm:t>
    </dgm:pt>
    <dgm:pt modelId="{290806C9-BD2A-4494-979A-2FA3E2919A9E}" type="sibTrans" cxnId="{D3667EE9-8187-4B3D-8FD0-8BCD45EEA4A3}">
      <dgm:prSet/>
      <dgm:spPr/>
      <dgm:t>
        <a:bodyPr/>
        <a:lstStyle/>
        <a:p>
          <a:endParaRPr lang="en-US"/>
        </a:p>
      </dgm:t>
    </dgm:pt>
    <dgm:pt modelId="{236A92B2-4711-46A7-B670-6CEA12B849DF}">
      <dgm:prSet/>
      <dgm:spPr/>
      <dgm:t>
        <a:bodyPr/>
        <a:lstStyle/>
        <a:p>
          <a:r>
            <a:rPr lang="en-US">
              <a:latin typeface="Times New Roman" panose="02020603050405020304" pitchFamily="18" charset="0"/>
              <a:cs typeface="Times New Roman" panose="02020603050405020304" pitchFamily="18" charset="0"/>
            </a:rPr>
            <a:t>MapBox</a:t>
          </a:r>
        </a:p>
      </dgm:t>
    </dgm:pt>
    <dgm:pt modelId="{2DB56DA3-5901-4201-8818-77CAB108A17C}" type="parTrans" cxnId="{6BFE9413-FED4-4737-8249-EC6ADEAE619C}">
      <dgm:prSet/>
      <dgm:spPr/>
      <dgm:t>
        <a:bodyPr/>
        <a:lstStyle/>
        <a:p>
          <a:endParaRPr lang="en-US"/>
        </a:p>
      </dgm:t>
    </dgm:pt>
    <dgm:pt modelId="{745D0488-DF88-4507-B586-ADE8F429D340}" type="sibTrans" cxnId="{6BFE9413-FED4-4737-8249-EC6ADEAE619C}">
      <dgm:prSet/>
      <dgm:spPr/>
      <dgm:t>
        <a:bodyPr/>
        <a:lstStyle/>
        <a:p>
          <a:endParaRPr lang="en-US"/>
        </a:p>
      </dgm:t>
    </dgm:pt>
    <dgm:pt modelId="{9AA52BDA-28A2-4C1A-A515-EBAA2BFAD450}">
      <dgm:prSet/>
      <dgm:spPr/>
      <dgm:t>
        <a:bodyPr/>
        <a:lstStyle/>
        <a:p>
          <a:r>
            <a:rPr lang="en-US">
              <a:latin typeface="Times New Roman" panose="02020603050405020304" pitchFamily="18" charset="0"/>
              <a:cs typeface="Times New Roman" panose="02020603050405020304" pitchFamily="18" charset="0"/>
            </a:rPr>
            <a:t>Leaflet.js</a:t>
          </a:r>
        </a:p>
      </dgm:t>
    </dgm:pt>
    <dgm:pt modelId="{6CC0254C-4338-45CE-9F67-4DB802ADD2ED}" type="parTrans" cxnId="{0C15227C-F334-41D3-B30F-BCA532387863}">
      <dgm:prSet/>
      <dgm:spPr/>
      <dgm:t>
        <a:bodyPr/>
        <a:lstStyle/>
        <a:p>
          <a:endParaRPr lang="en-US"/>
        </a:p>
      </dgm:t>
    </dgm:pt>
    <dgm:pt modelId="{A83292BB-6E00-4D11-8E3E-EF410679BCA7}" type="sibTrans" cxnId="{0C15227C-F334-41D3-B30F-BCA532387863}">
      <dgm:prSet/>
      <dgm:spPr/>
      <dgm:t>
        <a:bodyPr/>
        <a:lstStyle/>
        <a:p>
          <a:endParaRPr lang="en-US"/>
        </a:p>
      </dgm:t>
    </dgm:pt>
    <dgm:pt modelId="{AA693376-CCF0-4793-B88F-C68B23730107}">
      <dgm:prSet/>
      <dgm:spPr/>
      <dgm:t>
        <a:bodyPr/>
        <a:lstStyle/>
        <a:p>
          <a:r>
            <a:rPr lang="en-US">
              <a:latin typeface="Times New Roman" panose="02020603050405020304" pitchFamily="18" charset="0"/>
              <a:cs typeface="Times New Roman" panose="02020603050405020304" pitchFamily="18" charset="0"/>
            </a:rPr>
            <a:t>Frontend:</a:t>
          </a:r>
        </a:p>
      </dgm:t>
    </dgm:pt>
    <dgm:pt modelId="{61083FFD-A299-42EA-9825-AB447BD2DE99}" type="parTrans" cxnId="{1F7A0CE8-1EC5-4EF6-B9F7-72AB7C7280E9}">
      <dgm:prSet/>
      <dgm:spPr/>
      <dgm:t>
        <a:bodyPr/>
        <a:lstStyle/>
        <a:p>
          <a:endParaRPr lang="en-US"/>
        </a:p>
      </dgm:t>
    </dgm:pt>
    <dgm:pt modelId="{E13A139E-3819-442C-B6AD-F81FB3F186D5}" type="sibTrans" cxnId="{1F7A0CE8-1EC5-4EF6-B9F7-72AB7C7280E9}">
      <dgm:prSet/>
      <dgm:spPr/>
      <dgm:t>
        <a:bodyPr/>
        <a:lstStyle/>
        <a:p>
          <a:endParaRPr lang="en-US"/>
        </a:p>
      </dgm:t>
    </dgm:pt>
    <dgm:pt modelId="{230DA605-85B0-41CF-955B-C679705683D7}">
      <dgm:prSet/>
      <dgm:spPr/>
      <dgm:t>
        <a:bodyPr/>
        <a:lstStyle/>
        <a:p>
          <a:r>
            <a:rPr lang="en-US" dirty="0">
              <a:latin typeface="Times New Roman" panose="02020603050405020304" pitchFamily="18" charset="0"/>
              <a:cs typeface="Times New Roman" panose="02020603050405020304" pitchFamily="18" charset="0"/>
            </a:rPr>
            <a:t>React</a:t>
          </a:r>
        </a:p>
      </dgm:t>
    </dgm:pt>
    <dgm:pt modelId="{6807A603-F186-4655-931B-0B119B06026B}" type="parTrans" cxnId="{C58397A9-014F-4984-B08E-8669B203CEA5}">
      <dgm:prSet/>
      <dgm:spPr/>
      <dgm:t>
        <a:bodyPr/>
        <a:lstStyle/>
        <a:p>
          <a:endParaRPr lang="en-US"/>
        </a:p>
      </dgm:t>
    </dgm:pt>
    <dgm:pt modelId="{A705AFE6-A4EB-48B8-9A47-56FBDBA52191}" type="sibTrans" cxnId="{C58397A9-014F-4984-B08E-8669B203CEA5}">
      <dgm:prSet/>
      <dgm:spPr/>
      <dgm:t>
        <a:bodyPr/>
        <a:lstStyle/>
        <a:p>
          <a:endParaRPr lang="en-US"/>
        </a:p>
      </dgm:t>
    </dgm:pt>
    <dgm:pt modelId="{6E6B0459-A43D-455C-B363-7D2D6A61E66E}">
      <dgm:prSet/>
      <dgm:spPr/>
      <dgm:t>
        <a:bodyPr/>
        <a:lstStyle/>
        <a:p>
          <a:r>
            <a:rPr lang="en-US" dirty="0">
              <a:latin typeface="Times New Roman" panose="02020603050405020304" pitchFamily="18" charset="0"/>
              <a:cs typeface="Times New Roman" panose="02020603050405020304" pitchFamily="18" charset="0"/>
            </a:rPr>
            <a:t>Backend:</a:t>
          </a:r>
        </a:p>
      </dgm:t>
    </dgm:pt>
    <dgm:pt modelId="{1158A53B-501E-4137-BC87-1CDF0C7207CE}" type="parTrans" cxnId="{176C05FA-EBE3-4E35-B9AB-8DA9C3DFB3F5}">
      <dgm:prSet/>
      <dgm:spPr/>
      <dgm:t>
        <a:bodyPr/>
        <a:lstStyle/>
        <a:p>
          <a:endParaRPr lang="en-US"/>
        </a:p>
      </dgm:t>
    </dgm:pt>
    <dgm:pt modelId="{CB059585-D077-495B-A2CF-58ABA13F69D9}" type="sibTrans" cxnId="{176C05FA-EBE3-4E35-B9AB-8DA9C3DFB3F5}">
      <dgm:prSet/>
      <dgm:spPr/>
      <dgm:t>
        <a:bodyPr/>
        <a:lstStyle/>
        <a:p>
          <a:endParaRPr lang="en-US"/>
        </a:p>
      </dgm:t>
    </dgm:pt>
    <dgm:pt modelId="{6703D22E-1A70-4964-A4FE-B167B29D17D9}">
      <dgm:prSet/>
      <dgm:spPr/>
      <dgm:t>
        <a:bodyPr/>
        <a:lstStyle/>
        <a:p>
          <a:r>
            <a:rPr lang="en-US" dirty="0">
              <a:latin typeface="Times New Roman" panose="02020603050405020304" pitchFamily="18" charset="0"/>
              <a:cs typeface="Times New Roman" panose="02020603050405020304" pitchFamily="18" charset="0"/>
            </a:rPr>
            <a:t>Django (Python)</a:t>
          </a:r>
        </a:p>
      </dgm:t>
    </dgm:pt>
    <dgm:pt modelId="{6A0597FC-A0FF-4188-ACCD-A0CB53C20B7C}" type="parTrans" cxnId="{085E44BD-8F5C-4FEC-A702-5F59A1164F05}">
      <dgm:prSet/>
      <dgm:spPr/>
      <dgm:t>
        <a:bodyPr/>
        <a:lstStyle/>
        <a:p>
          <a:endParaRPr lang="en-US"/>
        </a:p>
      </dgm:t>
    </dgm:pt>
    <dgm:pt modelId="{B208A9F6-8766-4346-A35D-EC1D72A04329}" type="sibTrans" cxnId="{085E44BD-8F5C-4FEC-A702-5F59A1164F05}">
      <dgm:prSet/>
      <dgm:spPr/>
      <dgm:t>
        <a:bodyPr/>
        <a:lstStyle/>
        <a:p>
          <a:endParaRPr lang="en-US"/>
        </a:p>
      </dgm:t>
    </dgm:pt>
    <dgm:pt modelId="{A73052EF-0F48-4F0B-996F-BD81C7BBC4C5}">
      <dgm:prSet/>
      <dgm:spPr/>
      <dgm:t>
        <a:bodyPr/>
        <a:lstStyle/>
        <a:p>
          <a:r>
            <a:rPr lang="en-US" dirty="0">
              <a:latin typeface="Times New Roman" panose="02020603050405020304" pitchFamily="18" charset="0"/>
              <a:cs typeface="Times New Roman" panose="02020603050405020304" pitchFamily="18" charset="0"/>
            </a:rPr>
            <a:t>Material UI</a:t>
          </a:r>
        </a:p>
      </dgm:t>
    </dgm:pt>
    <dgm:pt modelId="{9D998B29-D846-4485-AC2B-3B9F8F0B85FF}" type="parTrans" cxnId="{2C6DBC6A-9253-4A05-AEF3-C801499AD9F8}">
      <dgm:prSet/>
      <dgm:spPr/>
      <dgm:t>
        <a:bodyPr/>
        <a:lstStyle/>
        <a:p>
          <a:endParaRPr lang="en-US"/>
        </a:p>
      </dgm:t>
    </dgm:pt>
    <dgm:pt modelId="{F6FC8233-BD47-4E53-943A-02243865219C}" type="sibTrans" cxnId="{2C6DBC6A-9253-4A05-AEF3-C801499AD9F8}">
      <dgm:prSet/>
      <dgm:spPr/>
      <dgm:t>
        <a:bodyPr/>
        <a:lstStyle/>
        <a:p>
          <a:endParaRPr lang="en-US"/>
        </a:p>
      </dgm:t>
    </dgm:pt>
    <dgm:pt modelId="{2868894D-0543-4E0E-9D69-FF2339BFE0B9}">
      <dgm:prSet/>
      <dgm:spPr/>
      <dgm:t>
        <a:bodyPr/>
        <a:lstStyle/>
        <a:p>
          <a:r>
            <a:rPr lang="en-US" dirty="0">
              <a:latin typeface="Times New Roman" panose="02020603050405020304" pitchFamily="18" charset="0"/>
              <a:cs typeface="Times New Roman" panose="02020603050405020304" pitchFamily="18" charset="0"/>
            </a:rPr>
            <a:t>Other Technologies:</a:t>
          </a:r>
        </a:p>
      </dgm:t>
    </dgm:pt>
    <dgm:pt modelId="{843AEC7F-4811-446A-9FC6-92C174F90F7A}" type="parTrans" cxnId="{543D0328-F13E-44CC-8422-4DFE313803A4}">
      <dgm:prSet/>
      <dgm:spPr/>
      <dgm:t>
        <a:bodyPr/>
        <a:lstStyle/>
        <a:p>
          <a:endParaRPr lang="en-US"/>
        </a:p>
      </dgm:t>
    </dgm:pt>
    <dgm:pt modelId="{A946AC04-9989-43C5-BF95-00AD70397CD3}" type="sibTrans" cxnId="{543D0328-F13E-44CC-8422-4DFE313803A4}">
      <dgm:prSet/>
      <dgm:spPr/>
      <dgm:t>
        <a:bodyPr/>
        <a:lstStyle/>
        <a:p>
          <a:endParaRPr lang="en-US"/>
        </a:p>
      </dgm:t>
    </dgm:pt>
    <dgm:pt modelId="{B125EB8A-9708-4579-95D2-67DF4E7DF4E7}">
      <dgm:prSet/>
      <dgm:spPr/>
      <dgm:t>
        <a:bodyPr/>
        <a:lstStyle/>
        <a:p>
          <a:r>
            <a:rPr lang="en-US" dirty="0"/>
            <a:t>Docker</a:t>
          </a:r>
        </a:p>
      </dgm:t>
    </dgm:pt>
    <dgm:pt modelId="{622B5BFF-F757-4DD6-98CE-206F2361416E}" type="parTrans" cxnId="{1D6C0BF2-FDBA-4840-813C-4F58632CBC65}">
      <dgm:prSet/>
      <dgm:spPr/>
      <dgm:t>
        <a:bodyPr/>
        <a:lstStyle/>
        <a:p>
          <a:endParaRPr lang="en-US"/>
        </a:p>
      </dgm:t>
    </dgm:pt>
    <dgm:pt modelId="{1CF2EE58-C372-42E1-94DE-0BE70475DA8C}" type="sibTrans" cxnId="{1D6C0BF2-FDBA-4840-813C-4F58632CBC65}">
      <dgm:prSet/>
      <dgm:spPr/>
      <dgm:t>
        <a:bodyPr/>
        <a:lstStyle/>
        <a:p>
          <a:endParaRPr lang="en-US"/>
        </a:p>
      </dgm:t>
    </dgm:pt>
    <dgm:pt modelId="{4889A48C-1723-4BCD-A994-E84F0906BF89}">
      <dgm:prSet/>
      <dgm:spPr/>
      <dgm:t>
        <a:bodyPr/>
        <a:lstStyle/>
        <a:p>
          <a:r>
            <a:rPr lang="en-US" dirty="0"/>
            <a:t>Git</a:t>
          </a:r>
        </a:p>
      </dgm:t>
    </dgm:pt>
    <dgm:pt modelId="{5A757EA6-3F60-443E-B03D-A24F00D2675C}" type="parTrans" cxnId="{A654802A-74B5-4BFC-AE3F-4350177FFAAD}">
      <dgm:prSet/>
      <dgm:spPr/>
      <dgm:t>
        <a:bodyPr/>
        <a:lstStyle/>
        <a:p>
          <a:endParaRPr lang="en-US"/>
        </a:p>
      </dgm:t>
    </dgm:pt>
    <dgm:pt modelId="{A2FDBDE4-9B5C-47C5-89E3-7F5EF78A095E}" type="sibTrans" cxnId="{A654802A-74B5-4BFC-AE3F-4350177FFAAD}">
      <dgm:prSet/>
      <dgm:spPr/>
      <dgm:t>
        <a:bodyPr/>
        <a:lstStyle/>
        <a:p>
          <a:endParaRPr lang="en-US"/>
        </a:p>
      </dgm:t>
    </dgm:pt>
    <dgm:pt modelId="{FD51696A-6615-461A-AEC1-803DB7223C68}">
      <dgm:prSet/>
      <dgm:spPr/>
      <dgm:t>
        <a:bodyPr/>
        <a:lstStyle/>
        <a:p>
          <a:r>
            <a:rPr lang="en-US" dirty="0">
              <a:latin typeface="Times New Roman" panose="02020603050405020304" pitchFamily="18" charset="0"/>
              <a:cs typeface="Times New Roman" panose="02020603050405020304" pitchFamily="18" charset="0"/>
            </a:rPr>
            <a:t>RESTful API</a:t>
          </a:r>
        </a:p>
      </dgm:t>
    </dgm:pt>
    <dgm:pt modelId="{6F4102BC-7F40-4531-BAD3-A17A965E7294}" type="parTrans" cxnId="{584AA9BF-7670-4604-BFB7-D5783633DC32}">
      <dgm:prSet/>
      <dgm:spPr/>
      <dgm:t>
        <a:bodyPr/>
        <a:lstStyle/>
        <a:p>
          <a:endParaRPr lang="en-US"/>
        </a:p>
      </dgm:t>
    </dgm:pt>
    <dgm:pt modelId="{0082AAE8-394F-4C67-A146-2D055BC91CB2}" type="sibTrans" cxnId="{584AA9BF-7670-4604-BFB7-D5783633DC32}">
      <dgm:prSet/>
      <dgm:spPr/>
      <dgm:t>
        <a:bodyPr/>
        <a:lstStyle/>
        <a:p>
          <a:endParaRPr lang="en-US"/>
        </a:p>
      </dgm:t>
    </dgm:pt>
    <dgm:pt modelId="{A0261B84-B89D-4A9A-9B32-1577DC0E498F}" type="pres">
      <dgm:prSet presAssocID="{4715F785-3EE8-468D-88EF-D2887A676E49}" presName="linear" presStyleCnt="0">
        <dgm:presLayoutVars>
          <dgm:dir/>
          <dgm:animLvl val="lvl"/>
          <dgm:resizeHandles val="exact"/>
        </dgm:presLayoutVars>
      </dgm:prSet>
      <dgm:spPr/>
    </dgm:pt>
    <dgm:pt modelId="{DE0006E3-6112-437E-A028-EF0021B45987}" type="pres">
      <dgm:prSet presAssocID="{3EC2D0F6-5BAE-4D9F-BF7E-175ECF42E38B}" presName="parentLin" presStyleCnt="0"/>
      <dgm:spPr/>
    </dgm:pt>
    <dgm:pt modelId="{1782A988-93BC-4B40-9D0F-B464E6DE6F6D}" type="pres">
      <dgm:prSet presAssocID="{3EC2D0F6-5BAE-4D9F-BF7E-175ECF42E38B}" presName="parentLeftMargin" presStyleLbl="node1" presStyleIdx="0" presStyleCnt="6"/>
      <dgm:spPr/>
    </dgm:pt>
    <dgm:pt modelId="{7751E565-AFF9-4982-A940-39C51C6459D4}" type="pres">
      <dgm:prSet presAssocID="{3EC2D0F6-5BAE-4D9F-BF7E-175ECF42E38B}" presName="parentText" presStyleLbl="node1" presStyleIdx="0" presStyleCnt="6">
        <dgm:presLayoutVars>
          <dgm:chMax val="0"/>
          <dgm:bulletEnabled val="1"/>
        </dgm:presLayoutVars>
      </dgm:prSet>
      <dgm:spPr/>
    </dgm:pt>
    <dgm:pt modelId="{2545C70F-815D-442D-831C-4C39A2D2046A}" type="pres">
      <dgm:prSet presAssocID="{3EC2D0F6-5BAE-4D9F-BF7E-175ECF42E38B}" presName="negativeSpace" presStyleCnt="0"/>
      <dgm:spPr/>
    </dgm:pt>
    <dgm:pt modelId="{CC548129-AF66-4449-AF5A-CD5B1DC04127}" type="pres">
      <dgm:prSet presAssocID="{3EC2D0F6-5BAE-4D9F-BF7E-175ECF42E38B}" presName="childText" presStyleLbl="conFgAcc1" presStyleIdx="0" presStyleCnt="6">
        <dgm:presLayoutVars>
          <dgm:bulletEnabled val="1"/>
        </dgm:presLayoutVars>
      </dgm:prSet>
      <dgm:spPr/>
    </dgm:pt>
    <dgm:pt modelId="{9E0ADE3C-5153-49FD-AA2B-F8917100695C}" type="pres">
      <dgm:prSet presAssocID="{8A912F62-2824-4910-90E5-B06E47525411}" presName="spaceBetweenRectangles" presStyleCnt="0"/>
      <dgm:spPr/>
    </dgm:pt>
    <dgm:pt modelId="{07F7DCE2-84E0-40D0-91C6-82E4841CE7E9}" type="pres">
      <dgm:prSet presAssocID="{91FEA445-C4CF-4FE2-A90C-D9671269B3E2}" presName="parentLin" presStyleCnt="0"/>
      <dgm:spPr/>
    </dgm:pt>
    <dgm:pt modelId="{CDE9A5B4-9A52-4275-B46B-03A4AAB9C8E0}" type="pres">
      <dgm:prSet presAssocID="{91FEA445-C4CF-4FE2-A90C-D9671269B3E2}" presName="parentLeftMargin" presStyleLbl="node1" presStyleIdx="0" presStyleCnt="6"/>
      <dgm:spPr/>
    </dgm:pt>
    <dgm:pt modelId="{DC0226C0-4EF8-4829-9953-D17EAA792BA0}" type="pres">
      <dgm:prSet presAssocID="{91FEA445-C4CF-4FE2-A90C-D9671269B3E2}" presName="parentText" presStyleLbl="node1" presStyleIdx="1" presStyleCnt="6">
        <dgm:presLayoutVars>
          <dgm:chMax val="0"/>
          <dgm:bulletEnabled val="1"/>
        </dgm:presLayoutVars>
      </dgm:prSet>
      <dgm:spPr/>
    </dgm:pt>
    <dgm:pt modelId="{AECB691F-40AF-4A22-80F1-CFA859872294}" type="pres">
      <dgm:prSet presAssocID="{91FEA445-C4CF-4FE2-A90C-D9671269B3E2}" presName="negativeSpace" presStyleCnt="0"/>
      <dgm:spPr/>
    </dgm:pt>
    <dgm:pt modelId="{9A35FE27-7E1F-495A-8DE5-1BD7C7CD2485}" type="pres">
      <dgm:prSet presAssocID="{91FEA445-C4CF-4FE2-A90C-D9671269B3E2}" presName="childText" presStyleLbl="conFgAcc1" presStyleIdx="1" presStyleCnt="6">
        <dgm:presLayoutVars>
          <dgm:bulletEnabled val="1"/>
        </dgm:presLayoutVars>
      </dgm:prSet>
      <dgm:spPr/>
    </dgm:pt>
    <dgm:pt modelId="{469FBAB3-9729-44E2-AD50-1CE5ED0C6F10}" type="pres">
      <dgm:prSet presAssocID="{B9A6FE11-ABA3-4757-B596-D727E50250CE}" presName="spaceBetweenRectangles" presStyleCnt="0"/>
      <dgm:spPr/>
    </dgm:pt>
    <dgm:pt modelId="{E9DF3C1C-A9A5-4AE7-910C-3ED5723FCABD}" type="pres">
      <dgm:prSet presAssocID="{85826306-8D6F-4193-93D0-94F20B9AB279}" presName="parentLin" presStyleCnt="0"/>
      <dgm:spPr/>
    </dgm:pt>
    <dgm:pt modelId="{8A3C0811-D7E1-4CE5-918C-B995B2EE17E1}" type="pres">
      <dgm:prSet presAssocID="{85826306-8D6F-4193-93D0-94F20B9AB279}" presName="parentLeftMargin" presStyleLbl="node1" presStyleIdx="1" presStyleCnt="6"/>
      <dgm:spPr/>
    </dgm:pt>
    <dgm:pt modelId="{6AE01681-FEC8-49AC-942C-315B464CE991}" type="pres">
      <dgm:prSet presAssocID="{85826306-8D6F-4193-93D0-94F20B9AB279}" presName="parentText" presStyleLbl="node1" presStyleIdx="2" presStyleCnt="6">
        <dgm:presLayoutVars>
          <dgm:chMax val="0"/>
          <dgm:bulletEnabled val="1"/>
        </dgm:presLayoutVars>
      </dgm:prSet>
      <dgm:spPr/>
    </dgm:pt>
    <dgm:pt modelId="{83548493-E9BB-4A19-91CD-84F765E90BAF}" type="pres">
      <dgm:prSet presAssocID="{85826306-8D6F-4193-93D0-94F20B9AB279}" presName="negativeSpace" presStyleCnt="0"/>
      <dgm:spPr/>
    </dgm:pt>
    <dgm:pt modelId="{1F336DC2-9A54-4192-9EBA-FAC632A0C8C5}" type="pres">
      <dgm:prSet presAssocID="{85826306-8D6F-4193-93D0-94F20B9AB279}" presName="childText" presStyleLbl="conFgAcc1" presStyleIdx="2" presStyleCnt="6">
        <dgm:presLayoutVars>
          <dgm:bulletEnabled val="1"/>
        </dgm:presLayoutVars>
      </dgm:prSet>
      <dgm:spPr/>
    </dgm:pt>
    <dgm:pt modelId="{90336E1F-CD62-4ADB-9FFB-CD9C8AA69BD6}" type="pres">
      <dgm:prSet presAssocID="{290806C9-BD2A-4494-979A-2FA3E2919A9E}" presName="spaceBetweenRectangles" presStyleCnt="0"/>
      <dgm:spPr/>
    </dgm:pt>
    <dgm:pt modelId="{C26FFB60-48B2-48D0-A9E3-62153663B57C}" type="pres">
      <dgm:prSet presAssocID="{AA693376-CCF0-4793-B88F-C68B23730107}" presName="parentLin" presStyleCnt="0"/>
      <dgm:spPr/>
    </dgm:pt>
    <dgm:pt modelId="{BD355EAB-9431-47F8-BD08-2D0C3B312E6A}" type="pres">
      <dgm:prSet presAssocID="{AA693376-CCF0-4793-B88F-C68B23730107}" presName="parentLeftMargin" presStyleLbl="node1" presStyleIdx="2" presStyleCnt="6"/>
      <dgm:spPr/>
    </dgm:pt>
    <dgm:pt modelId="{E723160E-4E1B-4649-A3A7-C5D720AC68E0}" type="pres">
      <dgm:prSet presAssocID="{AA693376-CCF0-4793-B88F-C68B23730107}" presName="parentText" presStyleLbl="node1" presStyleIdx="3" presStyleCnt="6">
        <dgm:presLayoutVars>
          <dgm:chMax val="0"/>
          <dgm:bulletEnabled val="1"/>
        </dgm:presLayoutVars>
      </dgm:prSet>
      <dgm:spPr/>
    </dgm:pt>
    <dgm:pt modelId="{5C499C40-59C6-4227-81AE-A2CD29DBD25F}" type="pres">
      <dgm:prSet presAssocID="{AA693376-CCF0-4793-B88F-C68B23730107}" presName="negativeSpace" presStyleCnt="0"/>
      <dgm:spPr/>
    </dgm:pt>
    <dgm:pt modelId="{E4DFA914-207D-4F64-BC0D-B369961F982F}" type="pres">
      <dgm:prSet presAssocID="{AA693376-CCF0-4793-B88F-C68B23730107}" presName="childText" presStyleLbl="conFgAcc1" presStyleIdx="3" presStyleCnt="6">
        <dgm:presLayoutVars>
          <dgm:bulletEnabled val="1"/>
        </dgm:presLayoutVars>
      </dgm:prSet>
      <dgm:spPr/>
    </dgm:pt>
    <dgm:pt modelId="{B831DB1E-6160-43E9-A8CB-BB1608C10001}" type="pres">
      <dgm:prSet presAssocID="{E13A139E-3819-442C-B6AD-F81FB3F186D5}" presName="spaceBetweenRectangles" presStyleCnt="0"/>
      <dgm:spPr/>
    </dgm:pt>
    <dgm:pt modelId="{9BCC95C8-89F0-4D47-BC83-930A4A9461DF}" type="pres">
      <dgm:prSet presAssocID="{6E6B0459-A43D-455C-B363-7D2D6A61E66E}" presName="parentLin" presStyleCnt="0"/>
      <dgm:spPr/>
    </dgm:pt>
    <dgm:pt modelId="{07EACFAB-D902-41EB-A594-05088B16C324}" type="pres">
      <dgm:prSet presAssocID="{6E6B0459-A43D-455C-B363-7D2D6A61E66E}" presName="parentLeftMargin" presStyleLbl="node1" presStyleIdx="3" presStyleCnt="6"/>
      <dgm:spPr/>
    </dgm:pt>
    <dgm:pt modelId="{6CC63E0E-5473-4C56-AB13-8B03CA65E7E8}" type="pres">
      <dgm:prSet presAssocID="{6E6B0459-A43D-455C-B363-7D2D6A61E66E}" presName="parentText" presStyleLbl="node1" presStyleIdx="4" presStyleCnt="6">
        <dgm:presLayoutVars>
          <dgm:chMax val="0"/>
          <dgm:bulletEnabled val="1"/>
        </dgm:presLayoutVars>
      </dgm:prSet>
      <dgm:spPr/>
    </dgm:pt>
    <dgm:pt modelId="{C5D05916-2408-4F3A-A19B-2314C4FCA06B}" type="pres">
      <dgm:prSet presAssocID="{6E6B0459-A43D-455C-B363-7D2D6A61E66E}" presName="negativeSpace" presStyleCnt="0"/>
      <dgm:spPr/>
    </dgm:pt>
    <dgm:pt modelId="{DE383C35-B0E1-4CA3-B663-24D4FE2D26B9}" type="pres">
      <dgm:prSet presAssocID="{6E6B0459-A43D-455C-B363-7D2D6A61E66E}" presName="childText" presStyleLbl="conFgAcc1" presStyleIdx="4" presStyleCnt="6">
        <dgm:presLayoutVars>
          <dgm:bulletEnabled val="1"/>
        </dgm:presLayoutVars>
      </dgm:prSet>
      <dgm:spPr/>
    </dgm:pt>
    <dgm:pt modelId="{835EE45E-58B6-4B29-93F5-ACE4AB691125}" type="pres">
      <dgm:prSet presAssocID="{CB059585-D077-495B-A2CF-58ABA13F69D9}" presName="spaceBetweenRectangles" presStyleCnt="0"/>
      <dgm:spPr/>
    </dgm:pt>
    <dgm:pt modelId="{2507A468-0A12-4590-8544-CA439FCFA7AC}" type="pres">
      <dgm:prSet presAssocID="{2868894D-0543-4E0E-9D69-FF2339BFE0B9}" presName="parentLin" presStyleCnt="0"/>
      <dgm:spPr/>
    </dgm:pt>
    <dgm:pt modelId="{4CB15099-CE7F-4173-A3C9-9E13499CC42C}" type="pres">
      <dgm:prSet presAssocID="{2868894D-0543-4E0E-9D69-FF2339BFE0B9}" presName="parentLeftMargin" presStyleLbl="node1" presStyleIdx="4" presStyleCnt="6"/>
      <dgm:spPr/>
    </dgm:pt>
    <dgm:pt modelId="{38A7379D-75F4-47ED-B130-674FB7E97036}" type="pres">
      <dgm:prSet presAssocID="{2868894D-0543-4E0E-9D69-FF2339BFE0B9}" presName="parentText" presStyleLbl="node1" presStyleIdx="5" presStyleCnt="6">
        <dgm:presLayoutVars>
          <dgm:chMax val="0"/>
          <dgm:bulletEnabled val="1"/>
        </dgm:presLayoutVars>
      </dgm:prSet>
      <dgm:spPr/>
    </dgm:pt>
    <dgm:pt modelId="{FD385803-4266-4276-B122-17FE7B274F5B}" type="pres">
      <dgm:prSet presAssocID="{2868894D-0543-4E0E-9D69-FF2339BFE0B9}" presName="negativeSpace" presStyleCnt="0"/>
      <dgm:spPr/>
    </dgm:pt>
    <dgm:pt modelId="{BC97F2C1-0C14-4338-B985-1F94AC13DFE4}" type="pres">
      <dgm:prSet presAssocID="{2868894D-0543-4E0E-9D69-FF2339BFE0B9}" presName="childText" presStyleLbl="conFgAcc1" presStyleIdx="5" presStyleCnt="6">
        <dgm:presLayoutVars>
          <dgm:bulletEnabled val="1"/>
        </dgm:presLayoutVars>
      </dgm:prSet>
      <dgm:spPr/>
    </dgm:pt>
  </dgm:ptLst>
  <dgm:cxnLst>
    <dgm:cxn modelId="{13103908-A287-4F4E-B2E1-9BBEED78EE50}" srcId="{4715F785-3EE8-468D-88EF-D2887A676E49}" destId="{91FEA445-C4CF-4FE2-A90C-D9671269B3E2}" srcOrd="1" destOrd="0" parTransId="{F53E0A63-0C5A-4799-8C80-FDB249470FC1}" sibTransId="{B9A6FE11-ABA3-4757-B596-D727E50250CE}"/>
    <dgm:cxn modelId="{AD8A0909-4B28-443A-B190-9F0B47621B68}" srcId="{771FEC5A-2359-4675-84F4-3BFD4DA1ED4C}" destId="{273D927B-7088-49D7-8AEA-98A1C18593CB}" srcOrd="1" destOrd="0" parTransId="{B147CC8B-0EBB-4334-B3CB-7936E1F9F371}" sibTransId="{F93F7E2F-0946-45CE-9B86-05B5404D8821}"/>
    <dgm:cxn modelId="{1271A20B-FE2C-4E9D-910D-3BD2D39F7405}" type="presOf" srcId="{6E6B0459-A43D-455C-B363-7D2D6A61E66E}" destId="{6CC63E0E-5473-4C56-AB13-8B03CA65E7E8}" srcOrd="1" destOrd="0" presId="urn:microsoft.com/office/officeart/2005/8/layout/list1"/>
    <dgm:cxn modelId="{995E170C-F698-498C-A53D-EC8B23701203}" type="presOf" srcId="{358BA6E1-30BF-42F9-8E66-AB58B9D76A35}" destId="{CC548129-AF66-4449-AF5A-CD5B1DC04127}" srcOrd="0" destOrd="3" presId="urn:microsoft.com/office/officeart/2005/8/layout/list1"/>
    <dgm:cxn modelId="{BD8EA50E-E1F0-4663-A446-1271A7DEBC88}" type="presOf" srcId="{A73052EF-0F48-4F0B-996F-BD81C7BBC4C5}" destId="{E4DFA914-207D-4F64-BC0D-B369961F982F}" srcOrd="0" destOrd="1" presId="urn:microsoft.com/office/officeart/2005/8/layout/list1"/>
    <dgm:cxn modelId="{27C58411-F8B3-45D1-B363-50AB6539A4F5}" srcId="{4715F785-3EE8-468D-88EF-D2887A676E49}" destId="{3EC2D0F6-5BAE-4D9F-BF7E-175ECF42E38B}" srcOrd="0" destOrd="0" parTransId="{7D3F141B-BE28-4DF7-B982-673A9C8EFD99}" sibTransId="{8A912F62-2824-4910-90E5-B06E47525411}"/>
    <dgm:cxn modelId="{6BFE9413-FED4-4737-8249-EC6ADEAE619C}" srcId="{85826306-8D6F-4193-93D0-94F20B9AB279}" destId="{236A92B2-4711-46A7-B670-6CEA12B849DF}" srcOrd="0" destOrd="0" parTransId="{2DB56DA3-5901-4201-8818-77CAB108A17C}" sibTransId="{745D0488-DF88-4507-B586-ADE8F429D340}"/>
    <dgm:cxn modelId="{4E7BB514-6226-4E14-9677-F3BB4C25DF31}" type="presOf" srcId="{85826306-8D6F-4193-93D0-94F20B9AB279}" destId="{8A3C0811-D7E1-4CE5-918C-B995B2EE17E1}" srcOrd="0" destOrd="0" presId="urn:microsoft.com/office/officeart/2005/8/layout/list1"/>
    <dgm:cxn modelId="{DBC27122-3E6C-4C57-84A3-4CBD83E2F2FA}" type="presOf" srcId="{4889A48C-1723-4BCD-A994-E84F0906BF89}" destId="{BC97F2C1-0C14-4338-B985-1F94AC13DFE4}" srcOrd="0" destOrd="1" presId="urn:microsoft.com/office/officeart/2005/8/layout/list1"/>
    <dgm:cxn modelId="{543D0328-F13E-44CC-8422-4DFE313803A4}" srcId="{4715F785-3EE8-468D-88EF-D2887A676E49}" destId="{2868894D-0543-4E0E-9D69-FF2339BFE0B9}" srcOrd="5" destOrd="0" parTransId="{843AEC7F-4811-446A-9FC6-92C174F90F7A}" sibTransId="{A946AC04-9989-43C5-BF95-00AD70397CD3}"/>
    <dgm:cxn modelId="{A654802A-74B5-4BFC-AE3F-4350177FFAAD}" srcId="{2868894D-0543-4E0E-9D69-FF2339BFE0B9}" destId="{4889A48C-1723-4BCD-A994-E84F0906BF89}" srcOrd="1" destOrd="0" parTransId="{5A757EA6-3F60-443E-B03D-A24F00D2675C}" sibTransId="{A2FDBDE4-9B5C-47C5-89E3-7F5EF78A095E}"/>
    <dgm:cxn modelId="{3C2D6534-B436-422D-BC90-D7072E4923E2}" type="presOf" srcId="{771FEC5A-2359-4675-84F4-3BFD4DA1ED4C}" destId="{CC548129-AF66-4449-AF5A-CD5B1DC04127}" srcOrd="0" destOrd="0" presId="urn:microsoft.com/office/officeart/2005/8/layout/list1"/>
    <dgm:cxn modelId="{56DEC535-03BC-4836-8141-390A70D1A148}" type="presOf" srcId="{3EC2D0F6-5BAE-4D9F-BF7E-175ECF42E38B}" destId="{7751E565-AFF9-4982-A940-39C51C6459D4}" srcOrd="1" destOrd="0" presId="urn:microsoft.com/office/officeart/2005/8/layout/list1"/>
    <dgm:cxn modelId="{759D4338-3B8B-43BA-B36E-FF5CF3D1F4EA}" type="presOf" srcId="{85826306-8D6F-4193-93D0-94F20B9AB279}" destId="{6AE01681-FEC8-49AC-942C-315B464CE991}" srcOrd="1" destOrd="0" presId="urn:microsoft.com/office/officeart/2005/8/layout/list1"/>
    <dgm:cxn modelId="{E4D58F3C-18B2-42EE-8EA2-31FD7267DFA9}" srcId="{3EC2D0F6-5BAE-4D9F-BF7E-175ECF42E38B}" destId="{771FEC5A-2359-4675-84F4-3BFD4DA1ED4C}" srcOrd="0" destOrd="0" parTransId="{92628A6B-5B0B-44EE-8E0F-64C6ED37547E}" sibTransId="{1E52C6FF-E6B2-4F9B-8353-95AE7B6B61EE}"/>
    <dgm:cxn modelId="{C2D70862-FA84-4F90-AF0E-4B14B101D41E}" type="presOf" srcId="{3EC2D0F6-5BAE-4D9F-BF7E-175ECF42E38B}" destId="{1782A988-93BC-4B40-9D0F-B464E6DE6F6D}" srcOrd="0" destOrd="0" presId="urn:microsoft.com/office/officeart/2005/8/layout/list1"/>
    <dgm:cxn modelId="{D9C85C63-647B-4ABD-819E-FBEAE663314C}" type="presOf" srcId="{B125EB8A-9708-4579-95D2-67DF4E7DF4E7}" destId="{BC97F2C1-0C14-4338-B985-1F94AC13DFE4}" srcOrd="0" destOrd="0" presId="urn:microsoft.com/office/officeart/2005/8/layout/list1"/>
    <dgm:cxn modelId="{F9F1C769-EA4F-4166-B6A4-3D00E2266360}" type="presOf" srcId="{236A92B2-4711-46A7-B670-6CEA12B849DF}" destId="{1F336DC2-9A54-4192-9EBA-FAC632A0C8C5}" srcOrd="0" destOrd="0" presId="urn:microsoft.com/office/officeart/2005/8/layout/list1"/>
    <dgm:cxn modelId="{2C6DBC6A-9253-4A05-AEF3-C801499AD9F8}" srcId="{AA693376-CCF0-4793-B88F-C68B23730107}" destId="{A73052EF-0F48-4F0B-996F-BD81C7BBC4C5}" srcOrd="1" destOrd="0" parTransId="{9D998B29-D846-4485-AC2B-3B9F8F0B85FF}" sibTransId="{F6FC8233-BD47-4E53-943A-02243865219C}"/>
    <dgm:cxn modelId="{6A1D624F-0F98-4612-BA73-6285838506E3}" srcId="{771FEC5A-2359-4675-84F4-3BFD4DA1ED4C}" destId="{E2919FB1-AFE6-4B60-AF0E-E73C8B0916D0}" srcOrd="0" destOrd="0" parTransId="{8832F887-119C-4DB1-8A2C-80A57C1AB54F}" sibTransId="{7C5D3ECC-B795-44BE-9650-DE08FA8F806B}"/>
    <dgm:cxn modelId="{D9D15557-E295-476E-BBF3-76B9EFF7A110}" srcId="{771FEC5A-2359-4675-84F4-3BFD4DA1ED4C}" destId="{358BA6E1-30BF-42F9-8E66-AB58B9D76A35}" srcOrd="2" destOrd="0" parTransId="{535214A2-392D-4E7A-8970-512CD0B530BF}" sibTransId="{63399BF0-A6B9-4FC0-87B1-8A40E4816DEC}"/>
    <dgm:cxn modelId="{3B977D79-1A97-4A1D-8376-FA685242EC03}" type="presOf" srcId="{9AA52BDA-28A2-4C1A-A515-EBAA2BFAD450}" destId="{1F336DC2-9A54-4192-9EBA-FAC632A0C8C5}" srcOrd="0" destOrd="1" presId="urn:microsoft.com/office/officeart/2005/8/layout/list1"/>
    <dgm:cxn modelId="{0C15227C-F334-41D3-B30F-BCA532387863}" srcId="{85826306-8D6F-4193-93D0-94F20B9AB279}" destId="{9AA52BDA-28A2-4C1A-A515-EBAA2BFAD450}" srcOrd="1" destOrd="0" parTransId="{6CC0254C-4338-45CE-9F67-4DB802ADD2ED}" sibTransId="{A83292BB-6E00-4D11-8E3E-EF410679BCA7}"/>
    <dgm:cxn modelId="{7CD5D987-84BC-4338-BA98-E8E9E0C9D3B9}" type="presOf" srcId="{E2919FB1-AFE6-4B60-AF0E-E73C8B0916D0}" destId="{CC548129-AF66-4449-AF5A-CD5B1DC04127}" srcOrd="0" destOrd="1" presId="urn:microsoft.com/office/officeart/2005/8/layout/list1"/>
    <dgm:cxn modelId="{9A9C8E8C-86F8-43EE-B97D-095F25770EA2}" type="presOf" srcId="{2868894D-0543-4E0E-9D69-FF2339BFE0B9}" destId="{38A7379D-75F4-47ED-B130-674FB7E97036}" srcOrd="1" destOrd="0" presId="urn:microsoft.com/office/officeart/2005/8/layout/list1"/>
    <dgm:cxn modelId="{F39DBF91-9ED8-4ACC-B897-7C07D8E21AE0}" type="presOf" srcId="{230DA605-85B0-41CF-955B-C679705683D7}" destId="{E4DFA914-207D-4F64-BC0D-B369961F982F}" srcOrd="0" destOrd="0" presId="urn:microsoft.com/office/officeart/2005/8/layout/list1"/>
    <dgm:cxn modelId="{CBDCA1A4-D5B8-4994-81E1-9872DDFE9E5C}" type="presOf" srcId="{2868894D-0543-4E0E-9D69-FF2339BFE0B9}" destId="{4CB15099-CE7F-4173-A3C9-9E13499CC42C}" srcOrd="0" destOrd="0" presId="urn:microsoft.com/office/officeart/2005/8/layout/list1"/>
    <dgm:cxn modelId="{6C0D5CA5-82C1-48BC-B78E-D3194E20CEBF}" type="presOf" srcId="{FD51696A-6615-461A-AEC1-803DB7223C68}" destId="{DE383C35-B0E1-4CA3-B663-24D4FE2D26B9}" srcOrd="0" destOrd="1" presId="urn:microsoft.com/office/officeart/2005/8/layout/list1"/>
    <dgm:cxn modelId="{C58397A9-014F-4984-B08E-8669B203CEA5}" srcId="{AA693376-CCF0-4793-B88F-C68B23730107}" destId="{230DA605-85B0-41CF-955B-C679705683D7}" srcOrd="0" destOrd="0" parTransId="{6807A603-F186-4655-931B-0B119B06026B}" sibTransId="{A705AFE6-A4EB-48B8-9A47-56FBDBA52191}"/>
    <dgm:cxn modelId="{F1C93FAC-7DA2-4325-9918-5C7BB6019BBE}" type="presOf" srcId="{AA693376-CCF0-4793-B88F-C68B23730107}" destId="{BD355EAB-9431-47F8-BD08-2D0C3B312E6A}" srcOrd="0" destOrd="0" presId="urn:microsoft.com/office/officeart/2005/8/layout/list1"/>
    <dgm:cxn modelId="{339FB5B0-D082-426D-A715-5D78A0FA11A5}" type="presOf" srcId="{6E6B0459-A43D-455C-B363-7D2D6A61E66E}" destId="{07EACFAB-D902-41EB-A594-05088B16C324}" srcOrd="0" destOrd="0" presId="urn:microsoft.com/office/officeart/2005/8/layout/list1"/>
    <dgm:cxn modelId="{E80FBAB3-5174-403A-B997-5B40D59F36DC}" type="presOf" srcId="{273D927B-7088-49D7-8AEA-98A1C18593CB}" destId="{CC548129-AF66-4449-AF5A-CD5B1DC04127}" srcOrd="0" destOrd="2" presId="urn:microsoft.com/office/officeart/2005/8/layout/list1"/>
    <dgm:cxn modelId="{687D67BB-B787-409D-8030-A700B1B375ED}" type="presOf" srcId="{4715F785-3EE8-468D-88EF-D2887A676E49}" destId="{A0261B84-B89D-4A9A-9B32-1577DC0E498F}" srcOrd="0" destOrd="0" presId="urn:microsoft.com/office/officeart/2005/8/layout/list1"/>
    <dgm:cxn modelId="{085E44BD-8F5C-4FEC-A702-5F59A1164F05}" srcId="{6E6B0459-A43D-455C-B363-7D2D6A61E66E}" destId="{6703D22E-1A70-4964-A4FE-B167B29D17D9}" srcOrd="0" destOrd="0" parTransId="{6A0597FC-A0FF-4188-ACCD-A0CB53C20B7C}" sibTransId="{B208A9F6-8766-4346-A35D-EC1D72A04329}"/>
    <dgm:cxn modelId="{9CD43BBF-1303-4185-BA97-5513444F75FB}" type="presOf" srcId="{1E42C08C-30AD-4C50-8B3E-803214C73386}" destId="{9A35FE27-7E1F-495A-8DE5-1BD7C7CD2485}" srcOrd="0" destOrd="0" presId="urn:microsoft.com/office/officeart/2005/8/layout/list1"/>
    <dgm:cxn modelId="{584AA9BF-7670-4604-BFB7-D5783633DC32}" srcId="{6E6B0459-A43D-455C-B363-7D2D6A61E66E}" destId="{FD51696A-6615-461A-AEC1-803DB7223C68}" srcOrd="1" destOrd="0" parTransId="{6F4102BC-7F40-4531-BAD3-A17A965E7294}" sibTransId="{0082AAE8-394F-4C67-A146-2D055BC91CB2}"/>
    <dgm:cxn modelId="{5C753DC5-2E99-48FC-AFDE-8176223FB414}" type="presOf" srcId="{91FEA445-C4CF-4FE2-A90C-D9671269B3E2}" destId="{DC0226C0-4EF8-4829-9953-D17EAA792BA0}" srcOrd="1" destOrd="0" presId="urn:microsoft.com/office/officeart/2005/8/layout/list1"/>
    <dgm:cxn modelId="{E30051D0-E360-4623-8B5E-21C3B636D2D4}" type="presOf" srcId="{6703D22E-1A70-4964-A4FE-B167B29D17D9}" destId="{DE383C35-B0E1-4CA3-B663-24D4FE2D26B9}" srcOrd="0" destOrd="0" presId="urn:microsoft.com/office/officeart/2005/8/layout/list1"/>
    <dgm:cxn modelId="{1F7A0CE8-1EC5-4EF6-B9F7-72AB7C7280E9}" srcId="{4715F785-3EE8-468D-88EF-D2887A676E49}" destId="{AA693376-CCF0-4793-B88F-C68B23730107}" srcOrd="3" destOrd="0" parTransId="{61083FFD-A299-42EA-9825-AB447BD2DE99}" sibTransId="{E13A139E-3819-442C-B6AD-F81FB3F186D5}"/>
    <dgm:cxn modelId="{D3667EE9-8187-4B3D-8FD0-8BCD45EEA4A3}" srcId="{4715F785-3EE8-468D-88EF-D2887A676E49}" destId="{85826306-8D6F-4193-93D0-94F20B9AB279}" srcOrd="2" destOrd="0" parTransId="{258BE8C9-AF31-4DAD-8C5F-FADBCC6B1AA5}" sibTransId="{290806C9-BD2A-4494-979A-2FA3E2919A9E}"/>
    <dgm:cxn modelId="{FCFF52EB-550F-4539-8702-8B7FB50B5381}" type="presOf" srcId="{AA693376-CCF0-4793-B88F-C68B23730107}" destId="{E723160E-4E1B-4649-A3A7-C5D720AC68E0}" srcOrd="1" destOrd="0" presId="urn:microsoft.com/office/officeart/2005/8/layout/list1"/>
    <dgm:cxn modelId="{1D6C0BF2-FDBA-4840-813C-4F58632CBC65}" srcId="{2868894D-0543-4E0E-9D69-FF2339BFE0B9}" destId="{B125EB8A-9708-4579-95D2-67DF4E7DF4E7}" srcOrd="0" destOrd="0" parTransId="{622B5BFF-F757-4DD6-98CE-206F2361416E}" sibTransId="{1CF2EE58-C372-42E1-94DE-0BE70475DA8C}"/>
    <dgm:cxn modelId="{43469CF3-E251-4479-921B-661BDA641C6E}" type="presOf" srcId="{91FEA445-C4CF-4FE2-A90C-D9671269B3E2}" destId="{CDE9A5B4-9A52-4275-B46B-03A4AAB9C8E0}" srcOrd="0" destOrd="0" presId="urn:microsoft.com/office/officeart/2005/8/layout/list1"/>
    <dgm:cxn modelId="{562C4BF8-7451-4307-932A-021BE3C2D7B9}" srcId="{91FEA445-C4CF-4FE2-A90C-D9671269B3E2}" destId="{1E42C08C-30AD-4C50-8B3E-803214C73386}" srcOrd="0" destOrd="0" parTransId="{DDBAC0EB-987F-4452-8CBB-3E3D50497F0D}" sibTransId="{149A6DC4-ED32-4D0B-AE61-8D0345CEFCF6}"/>
    <dgm:cxn modelId="{176C05FA-EBE3-4E35-B9AB-8DA9C3DFB3F5}" srcId="{4715F785-3EE8-468D-88EF-D2887A676E49}" destId="{6E6B0459-A43D-455C-B363-7D2D6A61E66E}" srcOrd="4" destOrd="0" parTransId="{1158A53B-501E-4137-BC87-1CDF0C7207CE}" sibTransId="{CB059585-D077-495B-A2CF-58ABA13F69D9}"/>
    <dgm:cxn modelId="{6086DD74-BD41-495F-9876-AC80605612A0}" type="presParOf" srcId="{A0261B84-B89D-4A9A-9B32-1577DC0E498F}" destId="{DE0006E3-6112-437E-A028-EF0021B45987}" srcOrd="0" destOrd="0" presId="urn:microsoft.com/office/officeart/2005/8/layout/list1"/>
    <dgm:cxn modelId="{964EE588-D624-4CEF-94A5-A2E4DE0204AD}" type="presParOf" srcId="{DE0006E3-6112-437E-A028-EF0021B45987}" destId="{1782A988-93BC-4B40-9D0F-B464E6DE6F6D}" srcOrd="0" destOrd="0" presId="urn:microsoft.com/office/officeart/2005/8/layout/list1"/>
    <dgm:cxn modelId="{E9C8A08B-0940-42F7-B01E-F56138B48DE8}" type="presParOf" srcId="{DE0006E3-6112-437E-A028-EF0021B45987}" destId="{7751E565-AFF9-4982-A940-39C51C6459D4}" srcOrd="1" destOrd="0" presId="urn:microsoft.com/office/officeart/2005/8/layout/list1"/>
    <dgm:cxn modelId="{99719F0B-81EE-4764-BE54-EA91C6B2F285}" type="presParOf" srcId="{A0261B84-B89D-4A9A-9B32-1577DC0E498F}" destId="{2545C70F-815D-442D-831C-4C39A2D2046A}" srcOrd="1" destOrd="0" presId="urn:microsoft.com/office/officeart/2005/8/layout/list1"/>
    <dgm:cxn modelId="{12601B89-B056-41EC-B862-B228939CD1CE}" type="presParOf" srcId="{A0261B84-B89D-4A9A-9B32-1577DC0E498F}" destId="{CC548129-AF66-4449-AF5A-CD5B1DC04127}" srcOrd="2" destOrd="0" presId="urn:microsoft.com/office/officeart/2005/8/layout/list1"/>
    <dgm:cxn modelId="{FCA5BDE3-6906-47DA-B32A-70CB047ABFDC}" type="presParOf" srcId="{A0261B84-B89D-4A9A-9B32-1577DC0E498F}" destId="{9E0ADE3C-5153-49FD-AA2B-F8917100695C}" srcOrd="3" destOrd="0" presId="urn:microsoft.com/office/officeart/2005/8/layout/list1"/>
    <dgm:cxn modelId="{555798B5-3CCC-48DE-A231-01E2431F3887}" type="presParOf" srcId="{A0261B84-B89D-4A9A-9B32-1577DC0E498F}" destId="{07F7DCE2-84E0-40D0-91C6-82E4841CE7E9}" srcOrd="4" destOrd="0" presId="urn:microsoft.com/office/officeart/2005/8/layout/list1"/>
    <dgm:cxn modelId="{068EBCEB-9AAF-46C9-A905-42775F1092FB}" type="presParOf" srcId="{07F7DCE2-84E0-40D0-91C6-82E4841CE7E9}" destId="{CDE9A5B4-9A52-4275-B46B-03A4AAB9C8E0}" srcOrd="0" destOrd="0" presId="urn:microsoft.com/office/officeart/2005/8/layout/list1"/>
    <dgm:cxn modelId="{ECC931B0-965B-4E2D-A81F-EE07058B3F64}" type="presParOf" srcId="{07F7DCE2-84E0-40D0-91C6-82E4841CE7E9}" destId="{DC0226C0-4EF8-4829-9953-D17EAA792BA0}" srcOrd="1" destOrd="0" presId="urn:microsoft.com/office/officeart/2005/8/layout/list1"/>
    <dgm:cxn modelId="{22356C4B-191F-4233-B088-CE8A98C73085}" type="presParOf" srcId="{A0261B84-B89D-4A9A-9B32-1577DC0E498F}" destId="{AECB691F-40AF-4A22-80F1-CFA859872294}" srcOrd="5" destOrd="0" presId="urn:microsoft.com/office/officeart/2005/8/layout/list1"/>
    <dgm:cxn modelId="{8B7303F1-B851-463A-BEA0-BA87B2B58A40}" type="presParOf" srcId="{A0261B84-B89D-4A9A-9B32-1577DC0E498F}" destId="{9A35FE27-7E1F-495A-8DE5-1BD7C7CD2485}" srcOrd="6" destOrd="0" presId="urn:microsoft.com/office/officeart/2005/8/layout/list1"/>
    <dgm:cxn modelId="{56C16F65-1E09-4F17-A682-326C661F1519}" type="presParOf" srcId="{A0261B84-B89D-4A9A-9B32-1577DC0E498F}" destId="{469FBAB3-9729-44E2-AD50-1CE5ED0C6F10}" srcOrd="7" destOrd="0" presId="urn:microsoft.com/office/officeart/2005/8/layout/list1"/>
    <dgm:cxn modelId="{86BA8D65-5941-447A-B4EF-73BBA6550D96}" type="presParOf" srcId="{A0261B84-B89D-4A9A-9B32-1577DC0E498F}" destId="{E9DF3C1C-A9A5-4AE7-910C-3ED5723FCABD}" srcOrd="8" destOrd="0" presId="urn:microsoft.com/office/officeart/2005/8/layout/list1"/>
    <dgm:cxn modelId="{E974B3E1-531E-433B-9EAF-AF165313DCF5}" type="presParOf" srcId="{E9DF3C1C-A9A5-4AE7-910C-3ED5723FCABD}" destId="{8A3C0811-D7E1-4CE5-918C-B995B2EE17E1}" srcOrd="0" destOrd="0" presId="urn:microsoft.com/office/officeart/2005/8/layout/list1"/>
    <dgm:cxn modelId="{ABB153F3-4D64-4230-8449-E22ECD5979F4}" type="presParOf" srcId="{E9DF3C1C-A9A5-4AE7-910C-3ED5723FCABD}" destId="{6AE01681-FEC8-49AC-942C-315B464CE991}" srcOrd="1" destOrd="0" presId="urn:microsoft.com/office/officeart/2005/8/layout/list1"/>
    <dgm:cxn modelId="{EC8E1708-74F0-4B0E-A1C3-4FD9122D1444}" type="presParOf" srcId="{A0261B84-B89D-4A9A-9B32-1577DC0E498F}" destId="{83548493-E9BB-4A19-91CD-84F765E90BAF}" srcOrd="9" destOrd="0" presId="urn:microsoft.com/office/officeart/2005/8/layout/list1"/>
    <dgm:cxn modelId="{63047B2B-D5BD-4DB8-8731-F075EAF8538B}" type="presParOf" srcId="{A0261B84-B89D-4A9A-9B32-1577DC0E498F}" destId="{1F336DC2-9A54-4192-9EBA-FAC632A0C8C5}" srcOrd="10" destOrd="0" presId="urn:microsoft.com/office/officeart/2005/8/layout/list1"/>
    <dgm:cxn modelId="{91D2E1BA-B148-4704-A0D5-16C8F9FEFFBA}" type="presParOf" srcId="{A0261B84-B89D-4A9A-9B32-1577DC0E498F}" destId="{90336E1F-CD62-4ADB-9FFB-CD9C8AA69BD6}" srcOrd="11" destOrd="0" presId="urn:microsoft.com/office/officeart/2005/8/layout/list1"/>
    <dgm:cxn modelId="{069A494C-40A5-484C-82FF-EA823E35D272}" type="presParOf" srcId="{A0261B84-B89D-4A9A-9B32-1577DC0E498F}" destId="{C26FFB60-48B2-48D0-A9E3-62153663B57C}" srcOrd="12" destOrd="0" presId="urn:microsoft.com/office/officeart/2005/8/layout/list1"/>
    <dgm:cxn modelId="{738160EB-94D5-4609-A1EB-C27E97ACB881}" type="presParOf" srcId="{C26FFB60-48B2-48D0-A9E3-62153663B57C}" destId="{BD355EAB-9431-47F8-BD08-2D0C3B312E6A}" srcOrd="0" destOrd="0" presId="urn:microsoft.com/office/officeart/2005/8/layout/list1"/>
    <dgm:cxn modelId="{2EE0426A-6A27-49FE-AD7F-6AF2C855EDCF}" type="presParOf" srcId="{C26FFB60-48B2-48D0-A9E3-62153663B57C}" destId="{E723160E-4E1B-4649-A3A7-C5D720AC68E0}" srcOrd="1" destOrd="0" presId="urn:microsoft.com/office/officeart/2005/8/layout/list1"/>
    <dgm:cxn modelId="{3573AA16-51CE-43F3-8627-16536B4BCE12}" type="presParOf" srcId="{A0261B84-B89D-4A9A-9B32-1577DC0E498F}" destId="{5C499C40-59C6-4227-81AE-A2CD29DBD25F}" srcOrd="13" destOrd="0" presId="urn:microsoft.com/office/officeart/2005/8/layout/list1"/>
    <dgm:cxn modelId="{00BF3825-0BFD-4786-B019-3BFFC1638A90}" type="presParOf" srcId="{A0261B84-B89D-4A9A-9B32-1577DC0E498F}" destId="{E4DFA914-207D-4F64-BC0D-B369961F982F}" srcOrd="14" destOrd="0" presId="urn:microsoft.com/office/officeart/2005/8/layout/list1"/>
    <dgm:cxn modelId="{3247053D-6D08-4857-A71D-B70A55FEE229}" type="presParOf" srcId="{A0261B84-B89D-4A9A-9B32-1577DC0E498F}" destId="{B831DB1E-6160-43E9-A8CB-BB1608C10001}" srcOrd="15" destOrd="0" presId="urn:microsoft.com/office/officeart/2005/8/layout/list1"/>
    <dgm:cxn modelId="{C30A5F6E-E6FF-48CC-9EEB-7BC4836F90D1}" type="presParOf" srcId="{A0261B84-B89D-4A9A-9B32-1577DC0E498F}" destId="{9BCC95C8-89F0-4D47-BC83-930A4A9461DF}" srcOrd="16" destOrd="0" presId="urn:microsoft.com/office/officeart/2005/8/layout/list1"/>
    <dgm:cxn modelId="{9AEB27EE-5FB7-4381-A146-F96A5D272D25}" type="presParOf" srcId="{9BCC95C8-89F0-4D47-BC83-930A4A9461DF}" destId="{07EACFAB-D902-41EB-A594-05088B16C324}" srcOrd="0" destOrd="0" presId="urn:microsoft.com/office/officeart/2005/8/layout/list1"/>
    <dgm:cxn modelId="{1280A7E9-D318-44D3-A965-7FDAB1731395}" type="presParOf" srcId="{9BCC95C8-89F0-4D47-BC83-930A4A9461DF}" destId="{6CC63E0E-5473-4C56-AB13-8B03CA65E7E8}" srcOrd="1" destOrd="0" presId="urn:microsoft.com/office/officeart/2005/8/layout/list1"/>
    <dgm:cxn modelId="{9CF7C522-AC92-4220-AF06-0FCAD907F32C}" type="presParOf" srcId="{A0261B84-B89D-4A9A-9B32-1577DC0E498F}" destId="{C5D05916-2408-4F3A-A19B-2314C4FCA06B}" srcOrd="17" destOrd="0" presId="urn:microsoft.com/office/officeart/2005/8/layout/list1"/>
    <dgm:cxn modelId="{2C20CBF4-B995-4336-8131-93DE343832BC}" type="presParOf" srcId="{A0261B84-B89D-4A9A-9B32-1577DC0E498F}" destId="{DE383C35-B0E1-4CA3-B663-24D4FE2D26B9}" srcOrd="18" destOrd="0" presId="urn:microsoft.com/office/officeart/2005/8/layout/list1"/>
    <dgm:cxn modelId="{AF23397A-EEB3-4F6E-8B2C-301B61DAE313}" type="presParOf" srcId="{A0261B84-B89D-4A9A-9B32-1577DC0E498F}" destId="{835EE45E-58B6-4B29-93F5-ACE4AB691125}" srcOrd="19" destOrd="0" presId="urn:microsoft.com/office/officeart/2005/8/layout/list1"/>
    <dgm:cxn modelId="{4DC1A844-2703-4301-83D2-859F739E766F}" type="presParOf" srcId="{A0261B84-B89D-4A9A-9B32-1577DC0E498F}" destId="{2507A468-0A12-4590-8544-CA439FCFA7AC}" srcOrd="20" destOrd="0" presId="urn:microsoft.com/office/officeart/2005/8/layout/list1"/>
    <dgm:cxn modelId="{9667D03C-B779-4327-8BF0-0408EE94FEF2}" type="presParOf" srcId="{2507A468-0A12-4590-8544-CA439FCFA7AC}" destId="{4CB15099-CE7F-4173-A3C9-9E13499CC42C}" srcOrd="0" destOrd="0" presId="urn:microsoft.com/office/officeart/2005/8/layout/list1"/>
    <dgm:cxn modelId="{F27C5033-67D4-4A66-B1DF-898216B1B639}" type="presParOf" srcId="{2507A468-0A12-4590-8544-CA439FCFA7AC}" destId="{38A7379D-75F4-47ED-B130-674FB7E97036}" srcOrd="1" destOrd="0" presId="urn:microsoft.com/office/officeart/2005/8/layout/list1"/>
    <dgm:cxn modelId="{280BA60C-E1CD-4F8F-B4AD-A91F86326193}" type="presParOf" srcId="{A0261B84-B89D-4A9A-9B32-1577DC0E498F}" destId="{FD385803-4266-4276-B122-17FE7B274F5B}" srcOrd="21" destOrd="0" presId="urn:microsoft.com/office/officeart/2005/8/layout/list1"/>
    <dgm:cxn modelId="{4CF47282-BD8C-4CE7-A668-158CBC81B07E}" type="presParOf" srcId="{A0261B84-B89D-4A9A-9B32-1577DC0E498F}" destId="{BC97F2C1-0C14-4338-B985-1F94AC13DFE4}" srcOrd="22"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548129-AF66-4449-AF5A-CD5B1DC04127}">
      <dsp:nvSpPr>
        <dsp:cNvPr id="0" name=""/>
        <dsp:cNvSpPr/>
      </dsp:nvSpPr>
      <dsp:spPr>
        <a:xfrm>
          <a:off x="0" y="301258"/>
          <a:ext cx="5166633" cy="1020600"/>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00988" tIns="187452" rIns="40098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latin typeface="Times New Roman" panose="02020603050405020304" pitchFamily="18" charset="0"/>
              <a:cs typeface="Times New Roman" panose="02020603050405020304" pitchFamily="18" charset="0"/>
            </a:rPr>
            <a:t>Trained Deep Reinforcement Learning</a:t>
          </a:r>
        </a:p>
        <a:p>
          <a:pPr marL="114300" lvl="2" indent="-57150" algn="l" defTabSz="400050">
            <a:lnSpc>
              <a:spcPct val="90000"/>
            </a:lnSpc>
            <a:spcBef>
              <a:spcPct val="0"/>
            </a:spcBef>
            <a:spcAft>
              <a:spcPct val="15000"/>
            </a:spcAft>
            <a:buChar char="•"/>
          </a:pPr>
          <a:r>
            <a:rPr lang="en-US" sz="900" kern="1200" dirty="0">
              <a:latin typeface="Times New Roman" panose="02020603050405020304" pitchFamily="18" charset="0"/>
              <a:cs typeface="Times New Roman" panose="02020603050405020304" pitchFamily="18" charset="0"/>
            </a:rPr>
            <a:t>Reward: Weighted vectors of distance, extreme weather, and gas emissions</a:t>
          </a:r>
        </a:p>
        <a:p>
          <a:pPr marL="114300" lvl="2" indent="-57150" algn="l" defTabSz="400050">
            <a:lnSpc>
              <a:spcPct val="90000"/>
            </a:lnSpc>
            <a:spcBef>
              <a:spcPct val="0"/>
            </a:spcBef>
            <a:spcAft>
              <a:spcPct val="15000"/>
            </a:spcAft>
            <a:buChar char="•"/>
          </a:pPr>
          <a:r>
            <a:rPr lang="en-US" sz="900" kern="1200" dirty="0">
              <a:latin typeface="Times New Roman" panose="02020603050405020304" pitchFamily="18" charset="0"/>
              <a:cs typeface="Times New Roman" panose="02020603050405020304" pitchFamily="18" charset="0"/>
            </a:rPr>
            <a:t>Action Space: different routes or paths that the user can take to reach their destination	</a:t>
          </a:r>
        </a:p>
        <a:p>
          <a:pPr marL="114300" lvl="2" indent="-57150" algn="l" defTabSz="400050">
            <a:lnSpc>
              <a:spcPct val="90000"/>
            </a:lnSpc>
            <a:spcBef>
              <a:spcPct val="0"/>
            </a:spcBef>
            <a:spcAft>
              <a:spcPct val="15000"/>
            </a:spcAft>
            <a:buChar char="•"/>
          </a:pPr>
          <a:r>
            <a:rPr lang="en-US" sz="900" kern="1200" dirty="0">
              <a:latin typeface="Times New Roman" panose="02020603050405020304" pitchFamily="18" charset="0"/>
              <a:cs typeface="Times New Roman" panose="02020603050405020304" pitchFamily="18" charset="0"/>
            </a:rPr>
            <a:t>State Space: user's current location, destination, time of day, weather conditions, gas emission level</a:t>
          </a:r>
        </a:p>
      </dsp:txBody>
      <dsp:txXfrm>
        <a:off x="0" y="301258"/>
        <a:ext cx="5166633" cy="1020600"/>
      </dsp:txXfrm>
    </dsp:sp>
    <dsp:sp modelId="{7751E565-AFF9-4982-A940-39C51C6459D4}">
      <dsp:nvSpPr>
        <dsp:cNvPr id="0" name=""/>
        <dsp:cNvSpPr/>
      </dsp:nvSpPr>
      <dsp:spPr>
        <a:xfrm>
          <a:off x="258331" y="168418"/>
          <a:ext cx="3616643" cy="26568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6700" tIns="0" rIns="136700" bIns="0" numCol="1" spcCol="1270" anchor="ctr" anchorCtr="0">
          <a:noAutofit/>
        </a:bodyPr>
        <a:lstStyle/>
        <a:p>
          <a:pPr marL="0" lvl="0" indent="0" algn="l" defTabSz="400050">
            <a:lnSpc>
              <a:spcPct val="90000"/>
            </a:lnSpc>
            <a:spcBef>
              <a:spcPct val="0"/>
            </a:spcBef>
            <a:spcAft>
              <a:spcPct val="35000"/>
            </a:spcAft>
            <a:buNone/>
          </a:pPr>
          <a:r>
            <a:rPr lang="en-US" sz="900" kern="1200" dirty="0">
              <a:latin typeface="Times New Roman" panose="02020603050405020304" pitchFamily="18" charset="0"/>
              <a:cs typeface="Times New Roman" panose="02020603050405020304" pitchFamily="18" charset="0"/>
            </a:rPr>
            <a:t>Routing Algorithm:</a:t>
          </a:r>
        </a:p>
      </dsp:txBody>
      <dsp:txXfrm>
        <a:off x="271300" y="181387"/>
        <a:ext cx="3590705" cy="239742"/>
      </dsp:txXfrm>
    </dsp:sp>
    <dsp:sp modelId="{9A35FE27-7E1F-495A-8DE5-1BD7C7CD2485}">
      <dsp:nvSpPr>
        <dsp:cNvPr id="0" name=""/>
        <dsp:cNvSpPr/>
      </dsp:nvSpPr>
      <dsp:spPr>
        <a:xfrm>
          <a:off x="0" y="1503298"/>
          <a:ext cx="5166633" cy="375637"/>
        </a:xfrm>
        <a:prstGeom prst="rect">
          <a:avLst/>
        </a:prstGeom>
        <a:solidFill>
          <a:schemeClr val="lt1">
            <a:alpha val="90000"/>
            <a:hueOff val="0"/>
            <a:satOff val="0"/>
            <a:lumOff val="0"/>
            <a:alphaOff val="0"/>
          </a:schemeClr>
        </a:solidFill>
        <a:ln w="6350" cap="flat" cmpd="sng" algn="ctr">
          <a:solidFill>
            <a:schemeClr val="accent2">
              <a:hueOff val="-228803"/>
              <a:satOff val="0"/>
              <a:lumOff val="1216"/>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00988" tIns="187452" rIns="400988" bIns="64008" numCol="1" spcCol="1270" anchor="t" anchorCtr="0">
          <a:noAutofit/>
        </a:bodyPr>
        <a:lstStyle/>
        <a:p>
          <a:pPr marL="57150" lvl="1" indent="-57150" algn="l" defTabSz="400050">
            <a:lnSpc>
              <a:spcPct val="90000"/>
            </a:lnSpc>
            <a:spcBef>
              <a:spcPct val="0"/>
            </a:spcBef>
            <a:spcAft>
              <a:spcPct val="15000"/>
            </a:spcAft>
            <a:buChar char="•"/>
          </a:pPr>
          <a:r>
            <a:rPr lang="en-US" sz="900" kern="1200">
              <a:latin typeface="Times New Roman" panose="02020603050405020304" pitchFamily="18" charset="0"/>
              <a:cs typeface="Times New Roman" panose="02020603050405020304" pitchFamily="18" charset="0"/>
            </a:rPr>
            <a:t>MySQL</a:t>
          </a:r>
        </a:p>
      </dsp:txBody>
      <dsp:txXfrm>
        <a:off x="0" y="1503298"/>
        <a:ext cx="5166633" cy="375637"/>
      </dsp:txXfrm>
    </dsp:sp>
    <dsp:sp modelId="{DC0226C0-4EF8-4829-9953-D17EAA792BA0}">
      <dsp:nvSpPr>
        <dsp:cNvPr id="0" name=""/>
        <dsp:cNvSpPr/>
      </dsp:nvSpPr>
      <dsp:spPr>
        <a:xfrm>
          <a:off x="258331" y="1370458"/>
          <a:ext cx="3616643" cy="265680"/>
        </a:xfrm>
        <a:prstGeom prst="roundRect">
          <a:avLst/>
        </a:prstGeom>
        <a:gradFill rotWithShape="0">
          <a:gsLst>
            <a:gs pos="0">
              <a:schemeClr val="accent2">
                <a:hueOff val="-228803"/>
                <a:satOff val="0"/>
                <a:lumOff val="1216"/>
                <a:alphaOff val="0"/>
                <a:satMod val="103000"/>
                <a:lumMod val="102000"/>
                <a:tint val="94000"/>
              </a:schemeClr>
            </a:gs>
            <a:gs pos="50000">
              <a:schemeClr val="accent2">
                <a:hueOff val="-228803"/>
                <a:satOff val="0"/>
                <a:lumOff val="1216"/>
                <a:alphaOff val="0"/>
                <a:satMod val="110000"/>
                <a:lumMod val="100000"/>
                <a:shade val="100000"/>
              </a:schemeClr>
            </a:gs>
            <a:gs pos="100000">
              <a:schemeClr val="accent2">
                <a:hueOff val="-228803"/>
                <a:satOff val="0"/>
                <a:lumOff val="121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6700" tIns="0" rIns="136700" bIns="0" numCol="1" spcCol="1270" anchor="ctr" anchorCtr="0">
          <a:noAutofit/>
        </a:bodyPr>
        <a:lstStyle/>
        <a:p>
          <a:pPr marL="0" lvl="0" indent="0" algn="l" defTabSz="400050">
            <a:lnSpc>
              <a:spcPct val="90000"/>
            </a:lnSpc>
            <a:spcBef>
              <a:spcPct val="0"/>
            </a:spcBef>
            <a:spcAft>
              <a:spcPct val="35000"/>
            </a:spcAft>
            <a:buNone/>
          </a:pPr>
          <a:r>
            <a:rPr lang="en-US" sz="900" kern="1200" dirty="0">
              <a:latin typeface="Times New Roman" panose="02020603050405020304" pitchFamily="18" charset="0"/>
              <a:cs typeface="Times New Roman" panose="02020603050405020304" pitchFamily="18" charset="0"/>
            </a:rPr>
            <a:t>Database:</a:t>
          </a:r>
        </a:p>
      </dsp:txBody>
      <dsp:txXfrm>
        <a:off x="271300" y="1383427"/>
        <a:ext cx="3590705" cy="239742"/>
      </dsp:txXfrm>
    </dsp:sp>
    <dsp:sp modelId="{1F336DC2-9A54-4192-9EBA-FAC632A0C8C5}">
      <dsp:nvSpPr>
        <dsp:cNvPr id="0" name=""/>
        <dsp:cNvSpPr/>
      </dsp:nvSpPr>
      <dsp:spPr>
        <a:xfrm>
          <a:off x="0" y="2060376"/>
          <a:ext cx="5166633" cy="510300"/>
        </a:xfrm>
        <a:prstGeom prst="rect">
          <a:avLst/>
        </a:prstGeom>
        <a:solidFill>
          <a:schemeClr val="lt1">
            <a:alpha val="90000"/>
            <a:hueOff val="0"/>
            <a:satOff val="0"/>
            <a:lumOff val="0"/>
            <a:alphaOff val="0"/>
          </a:schemeClr>
        </a:solidFill>
        <a:ln w="6350" cap="flat" cmpd="sng" algn="ctr">
          <a:solidFill>
            <a:schemeClr val="accent2">
              <a:hueOff val="-457606"/>
              <a:satOff val="0"/>
              <a:lumOff val="2431"/>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00988" tIns="187452" rIns="400988" bIns="64008" numCol="1" spcCol="1270" anchor="t" anchorCtr="0">
          <a:noAutofit/>
        </a:bodyPr>
        <a:lstStyle/>
        <a:p>
          <a:pPr marL="57150" lvl="1" indent="-57150" algn="l" defTabSz="400050">
            <a:lnSpc>
              <a:spcPct val="90000"/>
            </a:lnSpc>
            <a:spcBef>
              <a:spcPct val="0"/>
            </a:spcBef>
            <a:spcAft>
              <a:spcPct val="15000"/>
            </a:spcAft>
            <a:buChar char="•"/>
          </a:pPr>
          <a:r>
            <a:rPr lang="en-US" sz="900" kern="1200">
              <a:latin typeface="Times New Roman" panose="02020603050405020304" pitchFamily="18" charset="0"/>
              <a:cs typeface="Times New Roman" panose="02020603050405020304" pitchFamily="18" charset="0"/>
            </a:rPr>
            <a:t>MapBox</a:t>
          </a:r>
        </a:p>
        <a:p>
          <a:pPr marL="57150" lvl="1" indent="-57150" algn="l" defTabSz="400050">
            <a:lnSpc>
              <a:spcPct val="90000"/>
            </a:lnSpc>
            <a:spcBef>
              <a:spcPct val="0"/>
            </a:spcBef>
            <a:spcAft>
              <a:spcPct val="15000"/>
            </a:spcAft>
            <a:buChar char="•"/>
          </a:pPr>
          <a:r>
            <a:rPr lang="en-US" sz="900" kern="1200">
              <a:latin typeface="Times New Roman" panose="02020603050405020304" pitchFamily="18" charset="0"/>
              <a:cs typeface="Times New Roman" panose="02020603050405020304" pitchFamily="18" charset="0"/>
            </a:rPr>
            <a:t>Leaflet.js</a:t>
          </a:r>
        </a:p>
      </dsp:txBody>
      <dsp:txXfrm>
        <a:off x="0" y="2060376"/>
        <a:ext cx="5166633" cy="510300"/>
      </dsp:txXfrm>
    </dsp:sp>
    <dsp:sp modelId="{6AE01681-FEC8-49AC-942C-315B464CE991}">
      <dsp:nvSpPr>
        <dsp:cNvPr id="0" name=""/>
        <dsp:cNvSpPr/>
      </dsp:nvSpPr>
      <dsp:spPr>
        <a:xfrm>
          <a:off x="258331" y="1927536"/>
          <a:ext cx="3616643" cy="265680"/>
        </a:xfrm>
        <a:prstGeom prst="roundRect">
          <a:avLst/>
        </a:prstGeom>
        <a:gradFill rotWithShape="0">
          <a:gsLst>
            <a:gs pos="0">
              <a:schemeClr val="accent2">
                <a:hueOff val="-457606"/>
                <a:satOff val="0"/>
                <a:lumOff val="2431"/>
                <a:alphaOff val="0"/>
                <a:satMod val="103000"/>
                <a:lumMod val="102000"/>
                <a:tint val="94000"/>
              </a:schemeClr>
            </a:gs>
            <a:gs pos="50000">
              <a:schemeClr val="accent2">
                <a:hueOff val="-457606"/>
                <a:satOff val="0"/>
                <a:lumOff val="2431"/>
                <a:alphaOff val="0"/>
                <a:satMod val="110000"/>
                <a:lumMod val="100000"/>
                <a:shade val="100000"/>
              </a:schemeClr>
            </a:gs>
            <a:gs pos="100000">
              <a:schemeClr val="accent2">
                <a:hueOff val="-457606"/>
                <a:satOff val="0"/>
                <a:lumOff val="2431"/>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6700" tIns="0" rIns="136700" bIns="0" numCol="1" spcCol="1270" anchor="ctr" anchorCtr="0">
          <a:noAutofit/>
        </a:bodyPr>
        <a:lstStyle/>
        <a:p>
          <a:pPr marL="0" lvl="0" indent="0" algn="l" defTabSz="400050">
            <a:lnSpc>
              <a:spcPct val="90000"/>
            </a:lnSpc>
            <a:spcBef>
              <a:spcPct val="0"/>
            </a:spcBef>
            <a:spcAft>
              <a:spcPct val="35000"/>
            </a:spcAft>
            <a:buNone/>
          </a:pPr>
          <a:r>
            <a:rPr lang="en-US" sz="900" kern="1200" dirty="0">
              <a:latin typeface="Times New Roman" panose="02020603050405020304" pitchFamily="18" charset="0"/>
              <a:cs typeface="Times New Roman" panose="02020603050405020304" pitchFamily="18" charset="0"/>
            </a:rPr>
            <a:t>Map Modules:</a:t>
          </a:r>
        </a:p>
      </dsp:txBody>
      <dsp:txXfrm>
        <a:off x="271300" y="1940505"/>
        <a:ext cx="3590705" cy="239742"/>
      </dsp:txXfrm>
    </dsp:sp>
    <dsp:sp modelId="{E4DFA914-207D-4F64-BC0D-B369961F982F}">
      <dsp:nvSpPr>
        <dsp:cNvPr id="0" name=""/>
        <dsp:cNvSpPr/>
      </dsp:nvSpPr>
      <dsp:spPr>
        <a:xfrm>
          <a:off x="0" y="2752116"/>
          <a:ext cx="5166633" cy="510300"/>
        </a:xfrm>
        <a:prstGeom prst="rect">
          <a:avLst/>
        </a:prstGeom>
        <a:solidFill>
          <a:schemeClr val="lt1">
            <a:alpha val="90000"/>
            <a:hueOff val="0"/>
            <a:satOff val="0"/>
            <a:lumOff val="0"/>
            <a:alphaOff val="0"/>
          </a:schemeClr>
        </a:solidFill>
        <a:ln w="6350" cap="flat" cmpd="sng" algn="ctr">
          <a:solidFill>
            <a:schemeClr val="accent2">
              <a:hueOff val="-686408"/>
              <a:satOff val="0"/>
              <a:lumOff val="3647"/>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00988" tIns="187452" rIns="40098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latin typeface="Times New Roman" panose="02020603050405020304" pitchFamily="18" charset="0"/>
              <a:cs typeface="Times New Roman" panose="02020603050405020304" pitchFamily="18" charset="0"/>
            </a:rPr>
            <a:t>React</a:t>
          </a:r>
        </a:p>
        <a:p>
          <a:pPr marL="57150" lvl="1" indent="-57150" algn="l" defTabSz="400050">
            <a:lnSpc>
              <a:spcPct val="90000"/>
            </a:lnSpc>
            <a:spcBef>
              <a:spcPct val="0"/>
            </a:spcBef>
            <a:spcAft>
              <a:spcPct val="15000"/>
            </a:spcAft>
            <a:buChar char="•"/>
          </a:pPr>
          <a:r>
            <a:rPr lang="en-US" sz="900" kern="1200" dirty="0">
              <a:latin typeface="Times New Roman" panose="02020603050405020304" pitchFamily="18" charset="0"/>
              <a:cs typeface="Times New Roman" panose="02020603050405020304" pitchFamily="18" charset="0"/>
            </a:rPr>
            <a:t>Material UI</a:t>
          </a:r>
        </a:p>
      </dsp:txBody>
      <dsp:txXfrm>
        <a:off x="0" y="2752116"/>
        <a:ext cx="5166633" cy="510300"/>
      </dsp:txXfrm>
    </dsp:sp>
    <dsp:sp modelId="{E723160E-4E1B-4649-A3A7-C5D720AC68E0}">
      <dsp:nvSpPr>
        <dsp:cNvPr id="0" name=""/>
        <dsp:cNvSpPr/>
      </dsp:nvSpPr>
      <dsp:spPr>
        <a:xfrm>
          <a:off x="258331" y="2619276"/>
          <a:ext cx="3616643" cy="265680"/>
        </a:xfrm>
        <a:prstGeom prst="roundRect">
          <a:avLst/>
        </a:prstGeom>
        <a:gradFill rotWithShape="0">
          <a:gsLst>
            <a:gs pos="0">
              <a:schemeClr val="accent2">
                <a:hueOff val="-686408"/>
                <a:satOff val="0"/>
                <a:lumOff val="3647"/>
                <a:alphaOff val="0"/>
                <a:satMod val="103000"/>
                <a:lumMod val="102000"/>
                <a:tint val="94000"/>
              </a:schemeClr>
            </a:gs>
            <a:gs pos="50000">
              <a:schemeClr val="accent2">
                <a:hueOff val="-686408"/>
                <a:satOff val="0"/>
                <a:lumOff val="3647"/>
                <a:alphaOff val="0"/>
                <a:satMod val="110000"/>
                <a:lumMod val="100000"/>
                <a:shade val="100000"/>
              </a:schemeClr>
            </a:gs>
            <a:gs pos="100000">
              <a:schemeClr val="accent2">
                <a:hueOff val="-686408"/>
                <a:satOff val="0"/>
                <a:lumOff val="3647"/>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6700" tIns="0" rIns="136700" bIns="0" numCol="1" spcCol="1270" anchor="ctr" anchorCtr="0">
          <a:noAutofit/>
        </a:bodyPr>
        <a:lstStyle/>
        <a:p>
          <a:pPr marL="0" lvl="0" indent="0" algn="l" defTabSz="400050">
            <a:lnSpc>
              <a:spcPct val="90000"/>
            </a:lnSpc>
            <a:spcBef>
              <a:spcPct val="0"/>
            </a:spcBef>
            <a:spcAft>
              <a:spcPct val="35000"/>
            </a:spcAft>
            <a:buNone/>
          </a:pPr>
          <a:r>
            <a:rPr lang="en-US" sz="900" kern="1200">
              <a:latin typeface="Times New Roman" panose="02020603050405020304" pitchFamily="18" charset="0"/>
              <a:cs typeface="Times New Roman" panose="02020603050405020304" pitchFamily="18" charset="0"/>
            </a:rPr>
            <a:t>Frontend:</a:t>
          </a:r>
        </a:p>
      </dsp:txBody>
      <dsp:txXfrm>
        <a:off x="271300" y="2632245"/>
        <a:ext cx="3590705" cy="239742"/>
      </dsp:txXfrm>
    </dsp:sp>
    <dsp:sp modelId="{DE383C35-B0E1-4CA3-B663-24D4FE2D26B9}">
      <dsp:nvSpPr>
        <dsp:cNvPr id="0" name=""/>
        <dsp:cNvSpPr/>
      </dsp:nvSpPr>
      <dsp:spPr>
        <a:xfrm>
          <a:off x="0" y="3443856"/>
          <a:ext cx="5166633" cy="510300"/>
        </a:xfrm>
        <a:prstGeom prst="rect">
          <a:avLst/>
        </a:prstGeom>
        <a:solidFill>
          <a:schemeClr val="lt1">
            <a:alpha val="90000"/>
            <a:hueOff val="0"/>
            <a:satOff val="0"/>
            <a:lumOff val="0"/>
            <a:alphaOff val="0"/>
          </a:schemeClr>
        </a:solidFill>
        <a:ln w="6350" cap="flat" cmpd="sng" algn="ctr">
          <a:solidFill>
            <a:schemeClr val="accent2">
              <a:hueOff val="-915211"/>
              <a:satOff val="0"/>
              <a:lumOff val="4862"/>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00988" tIns="187452" rIns="40098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latin typeface="Times New Roman" panose="02020603050405020304" pitchFamily="18" charset="0"/>
              <a:cs typeface="Times New Roman" panose="02020603050405020304" pitchFamily="18" charset="0"/>
            </a:rPr>
            <a:t>Django (Python)</a:t>
          </a:r>
        </a:p>
        <a:p>
          <a:pPr marL="57150" lvl="1" indent="-57150" algn="l" defTabSz="400050">
            <a:lnSpc>
              <a:spcPct val="90000"/>
            </a:lnSpc>
            <a:spcBef>
              <a:spcPct val="0"/>
            </a:spcBef>
            <a:spcAft>
              <a:spcPct val="15000"/>
            </a:spcAft>
            <a:buChar char="•"/>
          </a:pPr>
          <a:r>
            <a:rPr lang="en-US" sz="900" kern="1200" dirty="0">
              <a:latin typeface="Times New Roman" panose="02020603050405020304" pitchFamily="18" charset="0"/>
              <a:cs typeface="Times New Roman" panose="02020603050405020304" pitchFamily="18" charset="0"/>
            </a:rPr>
            <a:t>RESTful API</a:t>
          </a:r>
        </a:p>
      </dsp:txBody>
      <dsp:txXfrm>
        <a:off x="0" y="3443856"/>
        <a:ext cx="5166633" cy="510300"/>
      </dsp:txXfrm>
    </dsp:sp>
    <dsp:sp modelId="{6CC63E0E-5473-4C56-AB13-8B03CA65E7E8}">
      <dsp:nvSpPr>
        <dsp:cNvPr id="0" name=""/>
        <dsp:cNvSpPr/>
      </dsp:nvSpPr>
      <dsp:spPr>
        <a:xfrm>
          <a:off x="258331" y="3311016"/>
          <a:ext cx="3616643" cy="265680"/>
        </a:xfrm>
        <a:prstGeom prst="roundRect">
          <a:avLst/>
        </a:prstGeom>
        <a:gradFill rotWithShape="0">
          <a:gsLst>
            <a:gs pos="0">
              <a:schemeClr val="accent2">
                <a:hueOff val="-915211"/>
                <a:satOff val="0"/>
                <a:lumOff val="4862"/>
                <a:alphaOff val="0"/>
                <a:satMod val="103000"/>
                <a:lumMod val="102000"/>
                <a:tint val="94000"/>
              </a:schemeClr>
            </a:gs>
            <a:gs pos="50000">
              <a:schemeClr val="accent2">
                <a:hueOff val="-915211"/>
                <a:satOff val="0"/>
                <a:lumOff val="4862"/>
                <a:alphaOff val="0"/>
                <a:satMod val="110000"/>
                <a:lumMod val="100000"/>
                <a:shade val="100000"/>
              </a:schemeClr>
            </a:gs>
            <a:gs pos="100000">
              <a:schemeClr val="accent2">
                <a:hueOff val="-915211"/>
                <a:satOff val="0"/>
                <a:lumOff val="486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6700" tIns="0" rIns="136700" bIns="0" numCol="1" spcCol="1270" anchor="ctr" anchorCtr="0">
          <a:noAutofit/>
        </a:bodyPr>
        <a:lstStyle/>
        <a:p>
          <a:pPr marL="0" lvl="0" indent="0" algn="l" defTabSz="400050">
            <a:lnSpc>
              <a:spcPct val="90000"/>
            </a:lnSpc>
            <a:spcBef>
              <a:spcPct val="0"/>
            </a:spcBef>
            <a:spcAft>
              <a:spcPct val="35000"/>
            </a:spcAft>
            <a:buNone/>
          </a:pPr>
          <a:r>
            <a:rPr lang="en-US" sz="900" kern="1200" dirty="0">
              <a:latin typeface="Times New Roman" panose="02020603050405020304" pitchFamily="18" charset="0"/>
              <a:cs typeface="Times New Roman" panose="02020603050405020304" pitchFamily="18" charset="0"/>
            </a:rPr>
            <a:t>Backend:</a:t>
          </a:r>
        </a:p>
      </dsp:txBody>
      <dsp:txXfrm>
        <a:off x="271300" y="3323985"/>
        <a:ext cx="3590705" cy="239742"/>
      </dsp:txXfrm>
    </dsp:sp>
    <dsp:sp modelId="{BC97F2C1-0C14-4338-B985-1F94AC13DFE4}">
      <dsp:nvSpPr>
        <dsp:cNvPr id="0" name=""/>
        <dsp:cNvSpPr/>
      </dsp:nvSpPr>
      <dsp:spPr>
        <a:xfrm>
          <a:off x="0" y="4135596"/>
          <a:ext cx="5166633" cy="524475"/>
        </a:xfrm>
        <a:prstGeom prst="rect">
          <a:avLst/>
        </a:prstGeom>
        <a:solidFill>
          <a:schemeClr val="lt1">
            <a:alpha val="90000"/>
            <a:hueOff val="0"/>
            <a:satOff val="0"/>
            <a:lumOff val="0"/>
            <a:alphaOff val="0"/>
          </a:schemeClr>
        </a:solidFill>
        <a:ln w="6350" cap="flat" cmpd="sng" algn="ctr">
          <a:solidFill>
            <a:schemeClr val="accent2">
              <a:hueOff val="-1144014"/>
              <a:satOff val="0"/>
              <a:lumOff val="6078"/>
              <a:alphaOff val="0"/>
            </a:schemeClr>
          </a:solidFill>
          <a:prstDash val="solid"/>
          <a:miter lim="800000"/>
        </a:ln>
        <a:effectLst/>
      </dsp:spPr>
      <dsp:style>
        <a:lnRef idx="1">
          <a:scrgbClr r="0" g="0" b="0"/>
        </a:lnRef>
        <a:fillRef idx="1">
          <a:scrgbClr r="0" g="0" b="0"/>
        </a:fillRef>
        <a:effectRef idx="2">
          <a:scrgbClr r="0" g="0" b="0"/>
        </a:effectRef>
        <a:fontRef idx="minor"/>
      </dsp:style>
      <dsp:txBody>
        <a:bodyPr spcFirstLastPara="0" vert="horz" wrap="square" lIns="400988" tIns="187452" rIns="400988" bIns="64008" numCol="1" spcCol="1270" anchor="t" anchorCtr="0">
          <a:noAutofit/>
        </a:bodyPr>
        <a:lstStyle/>
        <a:p>
          <a:pPr marL="57150" lvl="1" indent="-57150" algn="l" defTabSz="400050">
            <a:lnSpc>
              <a:spcPct val="90000"/>
            </a:lnSpc>
            <a:spcBef>
              <a:spcPct val="0"/>
            </a:spcBef>
            <a:spcAft>
              <a:spcPct val="15000"/>
            </a:spcAft>
            <a:buChar char="•"/>
          </a:pPr>
          <a:r>
            <a:rPr lang="en-US" sz="900" kern="1200" dirty="0"/>
            <a:t>Docker</a:t>
          </a:r>
        </a:p>
        <a:p>
          <a:pPr marL="57150" lvl="1" indent="-57150" algn="l" defTabSz="400050">
            <a:lnSpc>
              <a:spcPct val="90000"/>
            </a:lnSpc>
            <a:spcBef>
              <a:spcPct val="0"/>
            </a:spcBef>
            <a:spcAft>
              <a:spcPct val="15000"/>
            </a:spcAft>
            <a:buChar char="•"/>
          </a:pPr>
          <a:r>
            <a:rPr lang="en-US" sz="900" kern="1200" dirty="0"/>
            <a:t>Git</a:t>
          </a:r>
        </a:p>
      </dsp:txBody>
      <dsp:txXfrm>
        <a:off x="0" y="4135596"/>
        <a:ext cx="5166633" cy="524475"/>
      </dsp:txXfrm>
    </dsp:sp>
    <dsp:sp modelId="{38A7379D-75F4-47ED-B130-674FB7E97036}">
      <dsp:nvSpPr>
        <dsp:cNvPr id="0" name=""/>
        <dsp:cNvSpPr/>
      </dsp:nvSpPr>
      <dsp:spPr>
        <a:xfrm>
          <a:off x="258331" y="4002756"/>
          <a:ext cx="3616643" cy="265680"/>
        </a:xfrm>
        <a:prstGeom prst="roundRect">
          <a:avLst/>
        </a:prstGeom>
        <a:gradFill rotWithShape="0">
          <a:gsLst>
            <a:gs pos="0">
              <a:schemeClr val="accent2">
                <a:hueOff val="-1144014"/>
                <a:satOff val="0"/>
                <a:lumOff val="6078"/>
                <a:alphaOff val="0"/>
                <a:satMod val="103000"/>
                <a:lumMod val="102000"/>
                <a:tint val="94000"/>
              </a:schemeClr>
            </a:gs>
            <a:gs pos="50000">
              <a:schemeClr val="accent2">
                <a:hueOff val="-1144014"/>
                <a:satOff val="0"/>
                <a:lumOff val="6078"/>
                <a:alphaOff val="0"/>
                <a:satMod val="110000"/>
                <a:lumMod val="100000"/>
                <a:shade val="100000"/>
              </a:schemeClr>
            </a:gs>
            <a:gs pos="100000">
              <a:schemeClr val="accent2">
                <a:hueOff val="-1144014"/>
                <a:satOff val="0"/>
                <a:lumOff val="607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136700" tIns="0" rIns="136700" bIns="0" numCol="1" spcCol="1270" anchor="ctr" anchorCtr="0">
          <a:noAutofit/>
        </a:bodyPr>
        <a:lstStyle/>
        <a:p>
          <a:pPr marL="0" lvl="0" indent="0" algn="l" defTabSz="400050">
            <a:lnSpc>
              <a:spcPct val="90000"/>
            </a:lnSpc>
            <a:spcBef>
              <a:spcPct val="0"/>
            </a:spcBef>
            <a:spcAft>
              <a:spcPct val="35000"/>
            </a:spcAft>
            <a:buNone/>
          </a:pPr>
          <a:r>
            <a:rPr lang="en-US" sz="900" kern="1200" dirty="0">
              <a:latin typeface="Times New Roman" panose="02020603050405020304" pitchFamily="18" charset="0"/>
              <a:cs typeface="Times New Roman" panose="02020603050405020304" pitchFamily="18" charset="0"/>
            </a:rPr>
            <a:t>Other Technologies:</a:t>
          </a:r>
        </a:p>
      </dsp:txBody>
      <dsp:txXfrm>
        <a:off x="271300" y="4015725"/>
        <a:ext cx="3590705" cy="239742"/>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jpeg>
</file>

<file path=ppt/media/image13.png>
</file>

<file path=ppt/media/image14.jpeg>
</file>

<file path=ppt/media/image2.jpg>
</file>

<file path=ppt/media/image3.jpeg>
</file>

<file path=ppt/media/image4.png>
</file>

<file path=ppt/media/image5.jpeg>
</file>

<file path=ppt/media/image6.pn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2CACE1-0839-DD4E-8A8D-815B08AED9A4}" type="datetimeFigureOut">
              <a:rPr lang="en-US" smtClean="0"/>
              <a:t>4/18/2023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AB58301-8E47-694C-884E-80E9D5260CC5}" type="slidenum">
              <a:rPr lang="en-US" smtClean="0"/>
              <a:t>‹#›</a:t>
            </a:fld>
            <a:endParaRPr lang="en-US"/>
          </a:p>
        </p:txBody>
      </p:sp>
    </p:spTree>
    <p:extLst>
      <p:ext uri="{BB962C8B-B14F-4D97-AF65-F5344CB8AC3E}">
        <p14:creationId xmlns:p14="http://schemas.microsoft.com/office/powerpoint/2010/main" val="21379215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B58301-8E47-694C-884E-80E9D5260CC5}" type="slidenum">
              <a:rPr lang="en-US" smtClean="0"/>
              <a:t>1</a:t>
            </a:fld>
            <a:endParaRPr lang="en-US"/>
          </a:p>
        </p:txBody>
      </p:sp>
    </p:spTree>
    <p:extLst>
      <p:ext uri="{BB962C8B-B14F-4D97-AF65-F5344CB8AC3E}">
        <p14:creationId xmlns:p14="http://schemas.microsoft.com/office/powerpoint/2010/main" val="31574332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AB58301-8E47-694C-884E-80E9D5260CC5}" type="slidenum">
              <a:rPr lang="en-US" smtClean="0"/>
              <a:t>12</a:t>
            </a:fld>
            <a:endParaRPr lang="en-US"/>
          </a:p>
        </p:txBody>
      </p:sp>
    </p:spTree>
    <p:extLst>
      <p:ext uri="{BB962C8B-B14F-4D97-AF65-F5344CB8AC3E}">
        <p14:creationId xmlns:p14="http://schemas.microsoft.com/office/powerpoint/2010/main" val="12382238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In this presentation, we're going to talk about our project, which is a route recommendations app based on extreme weather and gas emissions. We'll dive into why route recommendations are so important, why considering extreme weather is crucial, and the impact of greenhouse gas emissions on the environment.</a:t>
            </a:r>
          </a:p>
          <a:p>
            <a:pPr algn="l"/>
            <a:r>
              <a:rPr lang="en-US" b="0" i="0" dirty="0">
                <a:solidFill>
                  <a:srgbClr val="D1D5DB"/>
                </a:solidFill>
                <a:effectLst/>
                <a:latin typeface="Söhne"/>
              </a:rPr>
              <a:t>Then we'll get into how AI can help us tackle these challenges, with examples of how AI-powered tools and technologies can improve our decision-making and help us navigate unpredictable weather conditions.</a:t>
            </a:r>
          </a:p>
          <a:p>
            <a:pPr algn="l"/>
            <a:r>
              <a:rPr lang="en-US" b="0" i="0" dirty="0">
                <a:solidFill>
                  <a:srgbClr val="D1D5DB"/>
                </a:solidFill>
                <a:effectLst/>
                <a:latin typeface="Söhne"/>
              </a:rPr>
              <a:t>We'll also give you an overview of our final project, including the role that data and data flow play in its success. And finally, we'll talk about our web application modules that we've developed to present the project's results and make recommendations based on users’ main criteria.</a:t>
            </a:r>
          </a:p>
          <a:p>
            <a:endParaRPr lang="en-US" dirty="0"/>
          </a:p>
        </p:txBody>
      </p:sp>
      <p:sp>
        <p:nvSpPr>
          <p:cNvPr id="4" name="Slide Number Placeholder 3"/>
          <p:cNvSpPr>
            <a:spLocks noGrp="1"/>
          </p:cNvSpPr>
          <p:nvPr>
            <p:ph type="sldNum" sz="quarter" idx="5"/>
          </p:nvPr>
        </p:nvSpPr>
        <p:spPr/>
        <p:txBody>
          <a:bodyPr/>
          <a:lstStyle/>
          <a:p>
            <a:fld id="{EAB58301-8E47-694C-884E-80E9D5260CC5}" type="slidenum">
              <a:rPr lang="en-US" smtClean="0"/>
              <a:t>2</a:t>
            </a:fld>
            <a:endParaRPr lang="en-US"/>
          </a:p>
        </p:txBody>
      </p:sp>
    </p:spTree>
    <p:extLst>
      <p:ext uri="{BB962C8B-B14F-4D97-AF65-F5344CB8AC3E}">
        <p14:creationId xmlns:p14="http://schemas.microsoft.com/office/powerpoint/2010/main" val="3773575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So, Route Recommendation Systems are like a GPS that helps us find the best route to reach our destination, but it's not just about finding the shortest route. It's about personalizing the route recommendation based on our subjective goals. As Nikos Kazantzakis said, sometimes we want to take the longest possible route just to enjoy the journey.</a:t>
            </a:r>
          </a:p>
          <a:p>
            <a:pPr algn="l"/>
            <a:r>
              <a:rPr lang="en-US" b="0" i="0" dirty="0">
                <a:solidFill>
                  <a:srgbClr val="D1D5DB"/>
                </a:solidFill>
                <a:effectLst/>
                <a:latin typeface="Söhne"/>
              </a:rPr>
              <a:t>So, when we travel from Calgary to </a:t>
            </a:r>
            <a:r>
              <a:rPr lang="en-US" b="0" i="0" dirty="0" err="1">
                <a:solidFill>
                  <a:srgbClr val="D1D5DB"/>
                </a:solidFill>
                <a:effectLst/>
                <a:latin typeface="Söhne"/>
              </a:rPr>
              <a:t>Airdrie</a:t>
            </a:r>
            <a:r>
              <a:rPr lang="en-US" b="0" i="0" dirty="0">
                <a:solidFill>
                  <a:srgbClr val="D1D5DB"/>
                </a:solidFill>
                <a:effectLst/>
                <a:latin typeface="Söhne"/>
              </a:rPr>
              <a:t>, we may have different objectives such as avoiding certain roads, taking a scenic route or reaching our destination quickly. And that's where a personalized approach to route recommendation comes in. By considering our subjective goals before seeking recommendations, we can provide the system with the necessary information to ensure that our goals are taken into account when suggesting a route.</a:t>
            </a:r>
          </a:p>
          <a:p>
            <a:pPr algn="l"/>
            <a:endParaRPr lang="en-US" b="0" i="0"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EAB58301-8E47-694C-884E-80E9D5260CC5}" type="slidenum">
              <a:rPr lang="en-US" smtClean="0"/>
              <a:t>3</a:t>
            </a:fld>
            <a:endParaRPr lang="en-US"/>
          </a:p>
        </p:txBody>
      </p:sp>
    </p:spTree>
    <p:extLst>
      <p:ext uri="{BB962C8B-B14F-4D97-AF65-F5344CB8AC3E}">
        <p14:creationId xmlns:p14="http://schemas.microsoft.com/office/powerpoint/2010/main" val="36795155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So, have you ever been stuck in a snowstorm or an ice storm while driving? It's not a pleasant experience, right? Well, extreme weather conditions can have a significant impact on Canada's roadways, and it's not just about the inconvenience of being stuck in traffic. Heavy snowfall, ice storms, and freezing rain can lead to car accidents and widespread travel disruptions.</a:t>
            </a:r>
          </a:p>
          <a:p>
            <a:pPr algn="l"/>
            <a:endParaRPr lang="en-US" b="0" i="0" dirty="0">
              <a:solidFill>
                <a:srgbClr val="D1D5DB"/>
              </a:solidFill>
              <a:effectLst/>
              <a:latin typeface="Söhne"/>
            </a:endParaRPr>
          </a:p>
          <a:p>
            <a:pPr algn="l"/>
            <a:r>
              <a:rPr lang="en-US" b="0" i="0" dirty="0">
                <a:solidFill>
                  <a:srgbClr val="D1D5DB"/>
                </a:solidFill>
                <a:effectLst/>
                <a:latin typeface="Söhne"/>
              </a:rPr>
              <a:t>According to a study by the National Research Council of Canada, winter road maintenance costs across Canada range between $3 billion and $5 billion annually. That's a lot of money! In 2020, Alberta province experienced a severe snowstorm that caused major highways to close down, resulting in multiple car accidents.</a:t>
            </a:r>
          </a:p>
          <a:p>
            <a:pPr algn="l"/>
            <a:endParaRPr lang="en-US" b="0" i="0" dirty="0">
              <a:solidFill>
                <a:srgbClr val="D1D5DB"/>
              </a:solidFill>
              <a:effectLst/>
              <a:latin typeface="Söhne"/>
            </a:endParaRPr>
          </a:p>
          <a:p>
            <a:pPr algn="l"/>
            <a:r>
              <a:rPr lang="en-US" b="0" i="0" dirty="0">
                <a:solidFill>
                  <a:srgbClr val="D1D5DB"/>
                </a:solidFill>
                <a:effectLst/>
                <a:latin typeface="Söhne"/>
              </a:rPr>
              <a:t>Unfortunately, climate change is likely to increase the frequency and severity of extreme weather events in Alberta, which could have significant impacts on the province's transportation system. A report by the University of Waterloo and the Intact Centre on Climate Adaptation warns that these events will become more common, and we need to prepare ourselves to face them.</a:t>
            </a:r>
          </a:p>
          <a:p>
            <a:pPr algn="l"/>
            <a:endParaRPr lang="en-US" b="0" i="0" dirty="0">
              <a:solidFill>
                <a:srgbClr val="D1D5DB"/>
              </a:solidFill>
              <a:effectLst/>
              <a:latin typeface="Söhne"/>
            </a:endParaRPr>
          </a:p>
          <a:p>
            <a:pPr algn="l"/>
            <a:r>
              <a:rPr lang="en-US" b="0" i="0" dirty="0">
                <a:solidFill>
                  <a:srgbClr val="D1D5DB"/>
                </a:solidFill>
                <a:effectLst/>
                <a:latin typeface="Söhne"/>
              </a:rPr>
              <a:t>In 2018, a major hailstorm hit the Calgary area, causing significant damage to vehicles and leading to travel disruptions and increased traffic congestion on roadways. Overall, extreme weather conditions in Canada can have serious consequences on the transportation system, affecting travel safety, infrastructure, and maintenance costs. So, it's essential to keep an eye on the weather and prepare accordingly to stay safe on the road.</a:t>
            </a:r>
          </a:p>
          <a:p>
            <a:endParaRPr lang="en-US" dirty="0"/>
          </a:p>
        </p:txBody>
      </p:sp>
      <p:sp>
        <p:nvSpPr>
          <p:cNvPr id="4" name="Slide Number Placeholder 3"/>
          <p:cNvSpPr>
            <a:spLocks noGrp="1"/>
          </p:cNvSpPr>
          <p:nvPr>
            <p:ph type="sldNum" sz="quarter" idx="5"/>
          </p:nvPr>
        </p:nvSpPr>
        <p:spPr/>
        <p:txBody>
          <a:bodyPr/>
          <a:lstStyle/>
          <a:p>
            <a:fld id="{EAB58301-8E47-694C-884E-80E9D5260CC5}" type="slidenum">
              <a:rPr lang="en-US" smtClean="0"/>
              <a:t>4</a:t>
            </a:fld>
            <a:endParaRPr lang="en-US"/>
          </a:p>
        </p:txBody>
      </p:sp>
    </p:spTree>
    <p:extLst>
      <p:ext uri="{BB962C8B-B14F-4D97-AF65-F5344CB8AC3E}">
        <p14:creationId xmlns:p14="http://schemas.microsoft.com/office/powerpoint/2010/main" val="23864325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Did you know that the transportation sector is responsible for about a quarter of Canada's greenhouse gas emissions? According to Environment and Climate Change Canada, it accounted for 174 megatons of CO2 equivalent emissions in 2019 alone.</a:t>
            </a:r>
          </a:p>
          <a:p>
            <a:pPr algn="l"/>
            <a:r>
              <a:rPr lang="en-US" b="0" i="0" dirty="0">
                <a:solidFill>
                  <a:srgbClr val="D1D5DB"/>
                </a:solidFill>
                <a:effectLst/>
                <a:latin typeface="Söhne"/>
              </a:rPr>
              <a:t>To make things worse, the average emissions intensity of passenger vehicles in Canada is still way higher than the government's emissions standards for 2025. However, there is some good news: these emissions have decreased slightly since last year.</a:t>
            </a:r>
          </a:p>
          <a:p>
            <a:pPr algn="l"/>
            <a:r>
              <a:rPr lang="en-US" b="0" i="0" dirty="0">
                <a:solidFill>
                  <a:srgbClr val="D1D5DB"/>
                </a:solidFill>
                <a:effectLst/>
                <a:latin typeface="Söhne"/>
              </a:rPr>
              <a:t>But Canada has set an ambitious target to reduce its greenhouse gas emissions by 30% below 2005 levels by 2030. This means the transportation sector will need to make some significant emissions reductions to help achieve this goal.</a:t>
            </a:r>
          </a:p>
          <a:p>
            <a:pPr algn="l"/>
            <a:r>
              <a:rPr lang="en-US" b="0" i="0" dirty="0">
                <a:solidFill>
                  <a:srgbClr val="D1D5DB"/>
                </a:solidFill>
                <a:effectLst/>
                <a:latin typeface="Söhne"/>
              </a:rPr>
              <a:t>To make a real difference, we need to encourage the use of low-emission vehicles and roads which is our project goal and invest in public transportation infrastructure.</a:t>
            </a:r>
          </a:p>
          <a:p>
            <a:endParaRPr lang="en-US" dirty="0"/>
          </a:p>
        </p:txBody>
      </p:sp>
      <p:sp>
        <p:nvSpPr>
          <p:cNvPr id="4" name="Slide Number Placeholder 3"/>
          <p:cNvSpPr>
            <a:spLocks noGrp="1"/>
          </p:cNvSpPr>
          <p:nvPr>
            <p:ph type="sldNum" sz="quarter" idx="5"/>
          </p:nvPr>
        </p:nvSpPr>
        <p:spPr/>
        <p:txBody>
          <a:bodyPr/>
          <a:lstStyle/>
          <a:p>
            <a:fld id="{EAB58301-8E47-694C-884E-80E9D5260CC5}" type="slidenum">
              <a:rPr lang="en-US" smtClean="0"/>
              <a:t>5</a:t>
            </a:fld>
            <a:endParaRPr lang="en-US"/>
          </a:p>
        </p:txBody>
      </p:sp>
    </p:spTree>
    <p:extLst>
      <p:ext uri="{BB962C8B-B14F-4D97-AF65-F5344CB8AC3E}">
        <p14:creationId xmlns:p14="http://schemas.microsoft.com/office/powerpoint/2010/main" val="13880933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You know what's really cool? AI can help us get around more efficiently with personalized route recommendations! Here are some ways it works:</a:t>
            </a:r>
          </a:p>
          <a:p>
            <a:pPr algn="l"/>
            <a:r>
              <a:rPr lang="en-US" b="0" i="0" dirty="0">
                <a:solidFill>
                  <a:srgbClr val="D1D5DB"/>
                </a:solidFill>
                <a:effectLst/>
                <a:latin typeface="Söhne"/>
              </a:rPr>
              <a:t>Firstly, AI can analyze a ton of different data sources like traffic data, weather data, and user preferences to figure out the best routes for each user. It's like having a personal traffic expert on hand!</a:t>
            </a:r>
          </a:p>
          <a:p>
            <a:pPr algn="l"/>
            <a:endParaRPr lang="en-US" b="0" i="0" dirty="0">
              <a:solidFill>
                <a:srgbClr val="D1D5DB"/>
              </a:solidFill>
              <a:effectLst/>
              <a:latin typeface="Söhne"/>
            </a:endParaRPr>
          </a:p>
          <a:p>
            <a:pPr algn="l"/>
            <a:r>
              <a:rPr lang="en-US" b="0" i="0" dirty="0">
                <a:solidFill>
                  <a:srgbClr val="D1D5DB"/>
                </a:solidFill>
                <a:effectLst/>
                <a:latin typeface="Söhne"/>
              </a:rPr>
              <a:t>But it gets even better. AI can learn from each user's behavior and preferences, so it can make personalized route recommendations based on what you like. If you always take a certain route to work, AI can remember that and suggest it as your go-to route.</a:t>
            </a:r>
          </a:p>
          <a:p>
            <a:pPr algn="l"/>
            <a:endParaRPr lang="en-US" b="0" i="0" dirty="0">
              <a:solidFill>
                <a:srgbClr val="D1D5DB"/>
              </a:solidFill>
              <a:effectLst/>
              <a:latin typeface="Söhne"/>
            </a:endParaRPr>
          </a:p>
          <a:p>
            <a:pPr algn="l"/>
            <a:r>
              <a:rPr lang="en-US" b="0" i="0" dirty="0">
                <a:solidFill>
                  <a:srgbClr val="D1D5DB"/>
                </a:solidFill>
                <a:effectLst/>
                <a:latin typeface="Söhne"/>
              </a:rPr>
              <a:t>And if things change on the fly, like if there's heavy traffic or construction, AI can adjust your route recommendations in real-time to help you avoid any problems. It's like having a GPS that's always on the lookout for the fastest and most efficient way to get you where you're going.</a:t>
            </a:r>
          </a:p>
          <a:p>
            <a:pPr algn="l"/>
            <a:endParaRPr lang="en-US" b="0" i="0" dirty="0">
              <a:solidFill>
                <a:srgbClr val="D1D5DB"/>
              </a:solidFill>
              <a:effectLst/>
              <a:latin typeface="Söhne"/>
            </a:endParaRPr>
          </a:p>
          <a:p>
            <a:pPr algn="l"/>
            <a:r>
              <a:rPr lang="en-US" b="0" i="0" dirty="0">
                <a:solidFill>
                  <a:srgbClr val="D1D5DB"/>
                </a:solidFill>
                <a:effectLst/>
                <a:latin typeface="Söhne"/>
              </a:rPr>
              <a:t>Lastly, AI can even anticipate your needs and suggest the best routes and modes of transportation based on your profile and past travel behavior. So, if you're heading to a new city, AI can recommend the best way to get around based on what it knows about you. It's like having a personal travel agent!</a:t>
            </a:r>
          </a:p>
          <a:p>
            <a:endParaRPr lang="en-US" dirty="0"/>
          </a:p>
        </p:txBody>
      </p:sp>
      <p:sp>
        <p:nvSpPr>
          <p:cNvPr id="4" name="Slide Number Placeholder 3"/>
          <p:cNvSpPr>
            <a:spLocks noGrp="1"/>
          </p:cNvSpPr>
          <p:nvPr>
            <p:ph type="sldNum" sz="quarter" idx="5"/>
          </p:nvPr>
        </p:nvSpPr>
        <p:spPr/>
        <p:txBody>
          <a:bodyPr/>
          <a:lstStyle/>
          <a:p>
            <a:fld id="{EAB58301-8E47-694C-884E-80E9D5260CC5}" type="slidenum">
              <a:rPr lang="en-US" smtClean="0"/>
              <a:t>6</a:t>
            </a:fld>
            <a:endParaRPr lang="en-US"/>
          </a:p>
        </p:txBody>
      </p:sp>
    </p:spTree>
    <p:extLst>
      <p:ext uri="{BB962C8B-B14F-4D97-AF65-F5344CB8AC3E}">
        <p14:creationId xmlns:p14="http://schemas.microsoft.com/office/powerpoint/2010/main" val="1864199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Imagine a web application that simplifies the process of selecting the best route for your trucking needs. We're building a super cool web app that'll help you plan truck routes like a pro. Here's how it works:</a:t>
            </a:r>
          </a:p>
          <a:p>
            <a:pPr algn="l"/>
            <a:r>
              <a:rPr lang="en-US" b="0" i="0" dirty="0">
                <a:solidFill>
                  <a:srgbClr val="D1D5DB"/>
                </a:solidFill>
                <a:effectLst/>
                <a:latin typeface="Söhne"/>
              </a:rPr>
              <a:t>First, you pick the starting point and destination for your truck. Easy </a:t>
            </a:r>
            <a:r>
              <a:rPr lang="en-US" b="0" i="0" dirty="0" err="1">
                <a:solidFill>
                  <a:srgbClr val="D1D5DB"/>
                </a:solidFill>
                <a:effectLst/>
                <a:latin typeface="Söhne"/>
              </a:rPr>
              <a:t>peasy</a:t>
            </a:r>
            <a:r>
              <a:rPr lang="en-US" b="0" i="0" dirty="0">
                <a:solidFill>
                  <a:srgbClr val="D1D5DB"/>
                </a:solidFill>
                <a:effectLst/>
                <a:latin typeface="Söhne"/>
              </a:rPr>
              <a:t>.</a:t>
            </a:r>
          </a:p>
          <a:p>
            <a:pPr algn="l"/>
            <a:r>
              <a:rPr lang="en-US" b="0" i="0" dirty="0">
                <a:solidFill>
                  <a:srgbClr val="D1D5DB"/>
                </a:solidFill>
                <a:effectLst/>
                <a:latin typeface="Söhne"/>
              </a:rPr>
              <a:t>Next, we've got three different options for you to choose from when it comes to your goals: distance, extreme weather, and gas emissions. You rate each option from 0 to 10, depending on how important it is to you.</a:t>
            </a:r>
          </a:p>
          <a:p>
            <a:pPr algn="l"/>
            <a:r>
              <a:rPr lang="en-US" b="0" i="0" dirty="0">
                <a:solidFill>
                  <a:srgbClr val="D1D5DB"/>
                </a:solidFill>
                <a:effectLst/>
                <a:latin typeface="Söhne"/>
              </a:rPr>
              <a:t>Then, you get to play around with the weights for each of these options until you find the perfect combination that suits your needs. It's like customizing your own truck route!</a:t>
            </a:r>
          </a:p>
          <a:p>
            <a:pPr algn="l"/>
            <a:r>
              <a:rPr lang="en-US" b="0" i="0" dirty="0">
                <a:solidFill>
                  <a:srgbClr val="D1D5DB"/>
                </a:solidFill>
                <a:effectLst/>
                <a:latin typeface="Söhne"/>
              </a:rPr>
              <a:t>Once you've found your ideal combination, our AI model will go to work and show you all of the possible routes. We color-code them to make it easy to see which one is the best fit for your needs.</a:t>
            </a:r>
          </a:p>
          <a:p>
            <a:pPr algn="l"/>
            <a:r>
              <a:rPr lang="en-US" b="0" i="0" dirty="0">
                <a:solidFill>
                  <a:srgbClr val="D1D5DB"/>
                </a:solidFill>
                <a:effectLst/>
                <a:latin typeface="Söhne"/>
              </a:rPr>
              <a:t>And if you ever change your mind or need to make adjustments, don't worry! Our model is dynamic and will respond in real-time to your new preferences, recommending the best route all over again. How cool is that?</a:t>
            </a:r>
          </a:p>
          <a:p>
            <a:endParaRPr lang="en-US" dirty="0"/>
          </a:p>
        </p:txBody>
      </p:sp>
      <p:sp>
        <p:nvSpPr>
          <p:cNvPr id="4" name="Slide Number Placeholder 3"/>
          <p:cNvSpPr>
            <a:spLocks noGrp="1"/>
          </p:cNvSpPr>
          <p:nvPr>
            <p:ph type="sldNum" sz="quarter" idx="5"/>
          </p:nvPr>
        </p:nvSpPr>
        <p:spPr/>
        <p:txBody>
          <a:bodyPr/>
          <a:lstStyle/>
          <a:p>
            <a:fld id="{EAB58301-8E47-694C-884E-80E9D5260CC5}" type="slidenum">
              <a:rPr lang="en-US" smtClean="0"/>
              <a:t>7</a:t>
            </a:fld>
            <a:endParaRPr lang="en-US"/>
          </a:p>
        </p:txBody>
      </p:sp>
    </p:spTree>
    <p:extLst>
      <p:ext uri="{BB962C8B-B14F-4D97-AF65-F5344CB8AC3E}">
        <p14:creationId xmlns:p14="http://schemas.microsoft.com/office/powerpoint/2010/main" val="191189036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So, we have a web application that has a few different modules working together to provide users with the best possible routing options. </a:t>
            </a:r>
          </a:p>
          <a:p>
            <a:pPr algn="l"/>
            <a:endParaRPr lang="en-US" b="0" i="0" dirty="0">
              <a:solidFill>
                <a:srgbClr val="D1D5DB"/>
              </a:solidFill>
              <a:effectLst/>
              <a:latin typeface="Söhne"/>
            </a:endParaRPr>
          </a:p>
          <a:p>
            <a:pPr algn="l"/>
            <a:r>
              <a:rPr lang="en-US" b="0" i="0" dirty="0">
                <a:solidFill>
                  <a:srgbClr val="D1D5DB"/>
                </a:solidFill>
                <a:effectLst/>
                <a:latin typeface="Söhne"/>
              </a:rPr>
              <a:t>One of the key components of this app is the routing algorithm, which is actually trained using deep reinforcement learning. Essentially, this means that the algorithm has been "taught" how to make decisions based on a set of weighted vectors that take into account things like distance, extreme weather, and gas emissions. </a:t>
            </a:r>
          </a:p>
          <a:p>
            <a:pPr algn="l"/>
            <a:endParaRPr lang="en-US" b="0" i="0" dirty="0">
              <a:solidFill>
                <a:srgbClr val="D1D5DB"/>
              </a:solidFill>
              <a:effectLst/>
              <a:latin typeface="Söhne"/>
            </a:endParaRPr>
          </a:p>
          <a:p>
            <a:pPr algn="l"/>
            <a:r>
              <a:rPr lang="en-US" b="0" i="0" dirty="0">
                <a:solidFill>
                  <a:srgbClr val="D1D5DB"/>
                </a:solidFill>
                <a:effectLst/>
                <a:latin typeface="Söhne"/>
              </a:rPr>
              <a:t>When a user inputs their desired destination, the algorithm uses this information along with the user's current location, time of day, and weather conditions to generate different route options for the user to choose from.</a:t>
            </a:r>
          </a:p>
          <a:p>
            <a:pPr algn="l"/>
            <a:endParaRPr lang="en-US" b="0" i="0" dirty="0">
              <a:solidFill>
                <a:srgbClr val="D1D5DB"/>
              </a:solidFill>
              <a:effectLst/>
              <a:latin typeface="Söhne"/>
            </a:endParaRPr>
          </a:p>
          <a:p>
            <a:pPr algn="l"/>
            <a:r>
              <a:rPr lang="en-US" b="0" i="0" dirty="0">
                <a:solidFill>
                  <a:srgbClr val="D1D5DB"/>
                </a:solidFill>
                <a:effectLst/>
                <a:latin typeface="Söhne"/>
              </a:rPr>
              <a:t>In order to power this app, we're also using a few different technologies. Our database is MySQL, and we're using </a:t>
            </a:r>
            <a:r>
              <a:rPr lang="en-US" b="0" i="0" dirty="0" err="1">
                <a:solidFill>
                  <a:srgbClr val="D1D5DB"/>
                </a:solidFill>
                <a:effectLst/>
                <a:latin typeface="Söhne"/>
              </a:rPr>
              <a:t>Mapbox</a:t>
            </a:r>
            <a:r>
              <a:rPr lang="en-US" b="0" i="0" dirty="0">
                <a:solidFill>
                  <a:srgbClr val="D1D5DB"/>
                </a:solidFill>
                <a:effectLst/>
                <a:latin typeface="Söhne"/>
              </a:rPr>
              <a:t> and leaflet.js for our map modules. On the frontend, we're using React and Material UI, while on the backend, we're using Django (which is a Python web framework) and a RESTful API.</a:t>
            </a:r>
          </a:p>
          <a:p>
            <a:pPr algn="l"/>
            <a:endParaRPr lang="en-US" b="0" i="0" dirty="0">
              <a:solidFill>
                <a:srgbClr val="D1D5DB"/>
              </a:solidFill>
              <a:effectLst/>
              <a:latin typeface="Söhne"/>
            </a:endParaRPr>
          </a:p>
          <a:p>
            <a:pPr algn="l"/>
            <a:r>
              <a:rPr lang="en-US" b="0" i="0" dirty="0">
                <a:solidFill>
                  <a:srgbClr val="D1D5DB"/>
                </a:solidFill>
                <a:effectLst/>
                <a:latin typeface="Söhne"/>
              </a:rPr>
              <a:t>Lastly, we're using a few other technologies to help us manage our codebase and deploy our app, including Git and Docker. Overall, all of these different pieces come together to create a robust web application that can help users find the best possible route to their destination based on a variety of different factors.</a:t>
            </a:r>
          </a:p>
          <a:p>
            <a:endParaRPr lang="en-US" dirty="0"/>
          </a:p>
        </p:txBody>
      </p:sp>
      <p:sp>
        <p:nvSpPr>
          <p:cNvPr id="4" name="Slide Number Placeholder 3"/>
          <p:cNvSpPr>
            <a:spLocks noGrp="1"/>
          </p:cNvSpPr>
          <p:nvPr>
            <p:ph type="sldNum" sz="quarter" idx="5"/>
          </p:nvPr>
        </p:nvSpPr>
        <p:spPr/>
        <p:txBody>
          <a:bodyPr/>
          <a:lstStyle/>
          <a:p>
            <a:fld id="{EAB58301-8E47-694C-884E-80E9D5260CC5}" type="slidenum">
              <a:rPr lang="en-US" smtClean="0"/>
              <a:t>10</a:t>
            </a:fld>
            <a:endParaRPr lang="en-US"/>
          </a:p>
        </p:txBody>
      </p:sp>
    </p:spTree>
    <p:extLst>
      <p:ext uri="{BB962C8B-B14F-4D97-AF65-F5344CB8AC3E}">
        <p14:creationId xmlns:p14="http://schemas.microsoft.com/office/powerpoint/2010/main" val="29590384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Alright, let’s talk a little bit about the data and data flow in our application- we're using some seriously cool stuff for our project.</a:t>
            </a:r>
          </a:p>
          <a:p>
            <a:pPr algn="l"/>
            <a:r>
              <a:rPr lang="en-US" b="0" i="0" dirty="0">
                <a:solidFill>
                  <a:srgbClr val="D1D5DB"/>
                </a:solidFill>
                <a:effectLst/>
                <a:latin typeface="Söhne"/>
              </a:rPr>
              <a:t>First off, we're using map data from Calgary to create our truck routes. It's </a:t>
            </a:r>
            <a:r>
              <a:rPr lang="en-US" b="0" i="0" dirty="0" err="1">
                <a:solidFill>
                  <a:srgbClr val="D1D5DB"/>
                </a:solidFill>
                <a:effectLst/>
                <a:latin typeface="Söhne"/>
              </a:rPr>
              <a:t>gonna</a:t>
            </a:r>
            <a:r>
              <a:rPr lang="en-US" b="0" i="0" dirty="0">
                <a:solidFill>
                  <a:srgbClr val="D1D5DB"/>
                </a:solidFill>
                <a:effectLst/>
                <a:latin typeface="Söhne"/>
              </a:rPr>
              <a:t> be legit.</a:t>
            </a:r>
          </a:p>
          <a:p>
            <a:pPr algn="l"/>
            <a:r>
              <a:rPr lang="en-US" b="0" i="0" dirty="0">
                <a:solidFill>
                  <a:srgbClr val="D1D5DB"/>
                </a:solidFill>
                <a:effectLst/>
                <a:latin typeface="Söhne"/>
              </a:rPr>
              <a:t>But here's where things get really interesting - we're using a reinforcement learning (RL) model to determine which main roads are feasible for trucks to use. This means that the model learns over time which roads are best to take based on past experience. It's like having a smart, intuitive GPS system for truck routes.</a:t>
            </a:r>
          </a:p>
          <a:p>
            <a:pPr algn="l"/>
            <a:r>
              <a:rPr lang="en-US" b="0" i="0" dirty="0">
                <a:solidFill>
                  <a:srgbClr val="D1D5DB"/>
                </a:solidFill>
                <a:effectLst/>
                <a:latin typeface="Söhne"/>
              </a:rPr>
              <a:t>Even though the data flow is static, our recommended routes change dynamically based on what you want. We've got several map layers that feed into the RL model, like road slope, probability of extreme weather, percentage of gas emissions, and more. All of this data creates a state space for the model to work with.</a:t>
            </a:r>
          </a:p>
          <a:p>
            <a:pPr algn="l"/>
            <a:r>
              <a:rPr lang="en-US" b="0" i="0" dirty="0">
                <a:solidFill>
                  <a:srgbClr val="D1D5DB"/>
                </a:solidFill>
                <a:effectLst/>
                <a:latin typeface="Söhne"/>
              </a:rPr>
              <a:t>And the best part? All of this fancy tech is </a:t>
            </a:r>
            <a:r>
              <a:rPr lang="en-US" b="0" i="0" dirty="0" err="1">
                <a:solidFill>
                  <a:srgbClr val="D1D5DB"/>
                </a:solidFill>
                <a:effectLst/>
                <a:latin typeface="Söhne"/>
              </a:rPr>
              <a:t>gonna</a:t>
            </a:r>
            <a:r>
              <a:rPr lang="en-US" b="0" i="0" dirty="0">
                <a:solidFill>
                  <a:srgbClr val="D1D5DB"/>
                </a:solidFill>
                <a:effectLst/>
                <a:latin typeface="Söhne"/>
              </a:rPr>
              <a:t> make your truck routes way more efficient and customized to your needs. Can't wait to show you how it all works!</a:t>
            </a:r>
          </a:p>
          <a:p>
            <a:endParaRPr lang="en-US" dirty="0"/>
          </a:p>
        </p:txBody>
      </p:sp>
      <p:sp>
        <p:nvSpPr>
          <p:cNvPr id="4" name="Slide Number Placeholder 3"/>
          <p:cNvSpPr>
            <a:spLocks noGrp="1"/>
          </p:cNvSpPr>
          <p:nvPr>
            <p:ph type="sldNum" sz="quarter" idx="5"/>
          </p:nvPr>
        </p:nvSpPr>
        <p:spPr/>
        <p:txBody>
          <a:bodyPr/>
          <a:lstStyle/>
          <a:p>
            <a:fld id="{EAB58301-8E47-694C-884E-80E9D5260CC5}" type="slidenum">
              <a:rPr lang="en-US" smtClean="0"/>
              <a:t>11</a:t>
            </a:fld>
            <a:endParaRPr lang="en-US"/>
          </a:p>
        </p:txBody>
      </p:sp>
    </p:spTree>
    <p:extLst>
      <p:ext uri="{BB962C8B-B14F-4D97-AF65-F5344CB8AC3E}">
        <p14:creationId xmlns:p14="http://schemas.microsoft.com/office/powerpoint/2010/main" val="38236354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E78C2-47AD-C340-9456-D9F9B3D30035}"/>
              </a:ext>
            </a:extLst>
          </p:cNvPr>
          <p:cNvSpPr>
            <a:spLocks noGrp="1"/>
          </p:cNvSpPr>
          <p:nvPr>
            <p:ph type="ctrTitle"/>
          </p:nvPr>
        </p:nvSpPr>
        <p:spPr>
          <a:xfrm>
            <a:off x="647178" y="720246"/>
            <a:ext cx="9144000" cy="2345043"/>
          </a:xfrm>
          <a:prstGeom prst="rect">
            <a:avLst/>
          </a:prstGeom>
        </p:spPr>
        <p:txBody>
          <a:bodyPr anchor="b">
            <a:normAutofit/>
          </a:bodyPr>
          <a:lstStyle>
            <a:lvl1pPr algn="l">
              <a:lnSpc>
                <a:spcPts val="5600"/>
              </a:lnSpc>
              <a:defRPr sz="5400" b="1">
                <a:solidFill>
                  <a:schemeClr val="bg1"/>
                </a:solidFill>
                <a:latin typeface="+mn-lt"/>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36038AA-9B5A-234E-B6E1-FE9722AB0657}"/>
              </a:ext>
            </a:extLst>
          </p:cNvPr>
          <p:cNvSpPr>
            <a:spLocks noGrp="1"/>
          </p:cNvSpPr>
          <p:nvPr>
            <p:ph type="subTitle" idx="1"/>
          </p:nvPr>
        </p:nvSpPr>
        <p:spPr>
          <a:xfrm>
            <a:off x="647178" y="3080490"/>
            <a:ext cx="9144000" cy="1065625"/>
          </a:xfrm>
          <a:prstGeom prst="rect">
            <a:avLst/>
          </a:prstGeom>
        </p:spPr>
        <p:txBody>
          <a:bodyPr/>
          <a:lstStyle>
            <a:lvl1pPr marL="0" indent="0" algn="l">
              <a:lnSpc>
                <a:spcPts val="2600"/>
              </a:lnSpc>
              <a:spcBef>
                <a:spcPts val="0"/>
              </a:spcBef>
              <a:buNone/>
              <a:defRPr sz="2400" b="1">
                <a:solidFill>
                  <a:srgbClr val="FFCD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0" name="Text Placeholder 9">
            <a:extLst>
              <a:ext uri="{FF2B5EF4-FFF2-40B4-BE49-F238E27FC236}">
                <a16:creationId xmlns:a16="http://schemas.microsoft.com/office/drawing/2014/main" id="{13FD472B-32E4-8A46-90E5-97757DC24EE5}"/>
              </a:ext>
            </a:extLst>
          </p:cNvPr>
          <p:cNvSpPr>
            <a:spLocks noGrp="1"/>
          </p:cNvSpPr>
          <p:nvPr>
            <p:ph type="body" sz="quarter" idx="10" hasCustomPrompt="1"/>
          </p:nvPr>
        </p:nvSpPr>
        <p:spPr>
          <a:xfrm>
            <a:off x="647178" y="4158641"/>
            <a:ext cx="6586603" cy="1863703"/>
          </a:xfrm>
          <a:prstGeom prst="rect">
            <a:avLst/>
          </a:prstGeom>
        </p:spPr>
        <p:txBody>
          <a:bodyPr anchor="b" anchorCtr="0">
            <a:noAutofit/>
          </a:bodyPr>
          <a:lstStyle>
            <a:lvl1pPr marL="0" indent="0">
              <a:lnSpc>
                <a:spcPts val="2000"/>
              </a:lnSpc>
              <a:spcBef>
                <a:spcPts val="0"/>
              </a:spcBef>
              <a:buNone/>
              <a:defRPr sz="1800">
                <a:solidFill>
                  <a:schemeClr val="bg1"/>
                </a:solidFill>
              </a:defRPr>
            </a:lvl1pPr>
          </a:lstStyle>
          <a:p>
            <a:pPr lvl="0"/>
            <a:r>
              <a:rPr lang="en-US" dirty="0"/>
              <a:t>Presenter’s Name</a:t>
            </a:r>
            <a:br>
              <a:rPr lang="en-US" dirty="0"/>
            </a:br>
            <a:r>
              <a:rPr lang="en-US" dirty="0"/>
              <a:t>Presenter’s title / additional designations</a:t>
            </a:r>
            <a:br>
              <a:rPr lang="en-US" dirty="0"/>
            </a:br>
            <a:r>
              <a:rPr lang="en-US" dirty="0"/>
              <a:t>Faculty of / Department of / additional designations</a:t>
            </a:r>
          </a:p>
        </p:txBody>
      </p:sp>
      <p:sp>
        <p:nvSpPr>
          <p:cNvPr id="12" name="Text Placeholder 11">
            <a:extLst>
              <a:ext uri="{FF2B5EF4-FFF2-40B4-BE49-F238E27FC236}">
                <a16:creationId xmlns:a16="http://schemas.microsoft.com/office/drawing/2014/main" id="{65E4B113-E638-B640-8F48-252058659E0B}"/>
              </a:ext>
            </a:extLst>
          </p:cNvPr>
          <p:cNvSpPr>
            <a:spLocks noGrp="1"/>
          </p:cNvSpPr>
          <p:nvPr>
            <p:ph type="body" sz="quarter" idx="11" hasCustomPrompt="1"/>
          </p:nvPr>
        </p:nvSpPr>
        <p:spPr>
          <a:xfrm>
            <a:off x="647700" y="6022975"/>
            <a:ext cx="6586081" cy="521874"/>
          </a:xfrm>
          <a:prstGeom prst="rect">
            <a:avLst/>
          </a:prstGeom>
        </p:spPr>
        <p:txBody>
          <a:bodyPr>
            <a:normAutofit/>
          </a:bodyPr>
          <a:lstStyle>
            <a:lvl1pPr marL="0" indent="0">
              <a:spcBef>
                <a:spcPts val="0"/>
              </a:spcBef>
              <a:buNone/>
              <a:defRPr sz="1400" b="1">
                <a:solidFill>
                  <a:srgbClr val="FFCD00"/>
                </a:solidFill>
              </a:defRPr>
            </a:lvl1pPr>
          </a:lstStyle>
          <a:p>
            <a:pPr lvl="0"/>
            <a:r>
              <a:rPr lang="en-US" dirty="0"/>
              <a:t>Click to add date</a:t>
            </a:r>
          </a:p>
        </p:txBody>
      </p:sp>
    </p:spTree>
    <p:extLst>
      <p:ext uri="{BB962C8B-B14F-4D97-AF65-F5344CB8AC3E}">
        <p14:creationId xmlns:p14="http://schemas.microsoft.com/office/powerpoint/2010/main" val="3980296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7A32D7-DB76-2847-ADA0-EE213BEBB022}"/>
              </a:ext>
            </a:extLst>
          </p:cNvPr>
          <p:cNvSpPr>
            <a:spLocks noGrp="1"/>
          </p:cNvSpPr>
          <p:nvPr>
            <p:ph type="title"/>
          </p:nvPr>
        </p:nvSpPr>
        <p:spPr>
          <a:xfrm>
            <a:off x="562628" y="43841"/>
            <a:ext cx="10515600" cy="1033398"/>
          </a:xfrm>
          <a:prstGeom prst="rect">
            <a:avLst/>
          </a:prstGeom>
        </p:spPr>
        <p:txBody>
          <a:bodyPr anchor="ctr" anchorCtr="0">
            <a:normAutofit/>
          </a:bodyPr>
          <a:lstStyle>
            <a:lvl1pPr>
              <a:lnSpc>
                <a:spcPts val="3800"/>
              </a:lnSpc>
              <a:defRPr sz="3600" b="1">
                <a:solidFill>
                  <a:schemeClr val="bg1"/>
                </a:solidFill>
                <a:latin typeface="+mn-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4F7C696-28D5-3D4E-90D5-168D38046ECC}"/>
              </a:ext>
            </a:extLst>
          </p:cNvPr>
          <p:cNvSpPr>
            <a:spLocks noGrp="1"/>
          </p:cNvSpPr>
          <p:nvPr>
            <p:ph idx="1"/>
          </p:nvPr>
        </p:nvSpPr>
        <p:spPr>
          <a:xfrm>
            <a:off x="562628" y="1537526"/>
            <a:ext cx="10515600" cy="4351338"/>
          </a:xfrm>
          <a:prstGeom prst="rect">
            <a:avLst/>
          </a:prstGeom>
        </p:spPr>
        <p:txBody>
          <a:bodyPr/>
          <a:lstStyle>
            <a:lvl1pPr>
              <a:buClr>
                <a:srgbClr val="E32726"/>
              </a:buClr>
              <a:defRPr sz="2800"/>
            </a:lvl1pPr>
            <a:lvl2pPr>
              <a:buClr>
                <a:srgbClr val="FBB031"/>
              </a:buClr>
              <a:defRPr sz="2400"/>
            </a:lvl2pPr>
            <a:lvl3pPr>
              <a:buClr>
                <a:srgbClr val="8B857B"/>
              </a:buClr>
              <a:defRPr sz="2000"/>
            </a:lvl3pPr>
            <a:lvl4pPr>
              <a:buClr>
                <a:schemeClr val="accent3"/>
              </a:buClr>
              <a:defRPr sz="1800"/>
            </a:lvl4pPr>
            <a:lvl5pPr>
              <a:buClr>
                <a:schemeClr val="accent1"/>
              </a:buCl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56054994-38BD-EA48-95B9-EDE63B92B824}"/>
              </a:ext>
            </a:extLst>
          </p:cNvPr>
          <p:cNvSpPr>
            <a:spLocks noGrp="1"/>
          </p:cNvSpPr>
          <p:nvPr>
            <p:ph type="sldNum" sz="quarter" idx="12"/>
          </p:nvPr>
        </p:nvSpPr>
        <p:spPr>
          <a:xfrm>
            <a:off x="255740" y="6362004"/>
            <a:ext cx="2743200" cy="365125"/>
          </a:xfrm>
          <a:prstGeom prst="rect">
            <a:avLst/>
          </a:prstGeom>
        </p:spPr>
        <p:txBody>
          <a:bodyPr/>
          <a:lstStyle>
            <a:lvl1pPr>
              <a:defRPr sz="1000"/>
            </a:lvl1pPr>
          </a:lstStyle>
          <a:p>
            <a:fld id="{5C35FCF4-C3EF-BD43-82E0-05BC237DAD2A}" type="slidenum">
              <a:rPr lang="en-US" smtClean="0"/>
              <a:pPr/>
              <a:t>‹#›</a:t>
            </a:fld>
            <a:endParaRPr lang="en-US" dirty="0"/>
          </a:p>
        </p:txBody>
      </p:sp>
    </p:spTree>
    <p:extLst>
      <p:ext uri="{BB962C8B-B14F-4D97-AF65-F5344CB8AC3E}">
        <p14:creationId xmlns:p14="http://schemas.microsoft.com/office/powerpoint/2010/main" val="388144403"/>
      </p:ext>
    </p:extLst>
  </p:cSld>
  <p:clrMapOvr>
    <a:masterClrMapping/>
  </p:clrMapOvr>
  <p:extLst>
    <p:ext uri="{DCECCB84-F9BA-43D5-87BE-67443E8EF086}">
      <p15:sldGuideLst xmlns:p15="http://schemas.microsoft.com/office/powerpoint/2012/main">
        <p15:guide id="1" orient="horz" pos="411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ingle photo with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683A0EC-D117-3A44-A056-CF7521187A07}"/>
              </a:ext>
            </a:extLst>
          </p:cNvPr>
          <p:cNvSpPr>
            <a:spLocks noGrp="1"/>
          </p:cNvSpPr>
          <p:nvPr>
            <p:ph type="pic" sz="quarter" idx="13"/>
          </p:nvPr>
        </p:nvSpPr>
        <p:spPr>
          <a:xfrm>
            <a:off x="933864" y="1773021"/>
            <a:ext cx="3938587" cy="3938587"/>
          </a:xfrm>
          <a:prstGeom prst="rect">
            <a:avLst/>
          </a:prstGeom>
        </p:spPr>
        <p:txBody>
          <a:bodyPr/>
          <a:lstStyle>
            <a:lvl1pPr marL="0" indent="0">
              <a:buNone/>
              <a:defRPr/>
            </a:lvl1pPr>
          </a:lstStyle>
          <a:p>
            <a:r>
              <a:rPr lang="en-US"/>
              <a:t>Click icon to add picture</a:t>
            </a:r>
          </a:p>
        </p:txBody>
      </p:sp>
      <p:sp>
        <p:nvSpPr>
          <p:cNvPr id="11" name="Content Placeholder 2">
            <a:extLst>
              <a:ext uri="{FF2B5EF4-FFF2-40B4-BE49-F238E27FC236}">
                <a16:creationId xmlns:a16="http://schemas.microsoft.com/office/drawing/2014/main" id="{EC2CEEFA-DEDA-3C4E-B209-94546CDD8BD9}"/>
              </a:ext>
            </a:extLst>
          </p:cNvPr>
          <p:cNvSpPr>
            <a:spLocks noGrp="1"/>
          </p:cNvSpPr>
          <p:nvPr>
            <p:ph idx="1"/>
          </p:nvPr>
        </p:nvSpPr>
        <p:spPr>
          <a:xfrm>
            <a:off x="5347569" y="1773021"/>
            <a:ext cx="6013537" cy="3938587"/>
          </a:xfrm>
          <a:prstGeom prst="rect">
            <a:avLst/>
          </a:prstGeom>
        </p:spPr>
        <p:txBody>
          <a:bodyPr/>
          <a:lstStyle>
            <a:lvl1pPr>
              <a:buClr>
                <a:schemeClr val="accent1"/>
              </a:buClr>
              <a:defRPr sz="2800"/>
            </a:lvl1pPr>
            <a:lvl2pPr>
              <a:buClr>
                <a:srgbClr val="FBB031"/>
              </a:buClr>
              <a:defRPr sz="2400"/>
            </a:lvl2pPr>
            <a:lvl3pPr>
              <a:buClr>
                <a:srgbClr val="8B857B"/>
              </a:buClr>
              <a:defRPr sz="2000"/>
            </a:lvl3pPr>
            <a:lvl4pPr>
              <a:buClr>
                <a:schemeClr val="accent3"/>
              </a:buClr>
              <a:defRPr sz="1800"/>
            </a:lvl4pPr>
            <a:lvl5pPr>
              <a:buClr>
                <a:schemeClr val="accent1"/>
              </a:buCl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1">
            <a:extLst>
              <a:ext uri="{FF2B5EF4-FFF2-40B4-BE49-F238E27FC236}">
                <a16:creationId xmlns:a16="http://schemas.microsoft.com/office/drawing/2014/main" id="{517A63FE-DB6D-1241-BC57-CEC263957D1B}"/>
              </a:ext>
            </a:extLst>
          </p:cNvPr>
          <p:cNvSpPr>
            <a:spLocks noGrp="1"/>
          </p:cNvSpPr>
          <p:nvPr>
            <p:ph type="title"/>
          </p:nvPr>
        </p:nvSpPr>
        <p:spPr>
          <a:xfrm>
            <a:off x="562628" y="43841"/>
            <a:ext cx="10515600" cy="1033398"/>
          </a:xfrm>
          <a:prstGeom prst="rect">
            <a:avLst/>
          </a:prstGeom>
        </p:spPr>
        <p:txBody>
          <a:bodyPr anchor="ctr" anchorCtr="0">
            <a:normAutofit/>
          </a:bodyPr>
          <a:lstStyle>
            <a:lvl1pPr>
              <a:lnSpc>
                <a:spcPts val="3800"/>
              </a:lnSpc>
              <a:defRPr sz="3600" b="1">
                <a:solidFill>
                  <a:schemeClr val="bg1"/>
                </a:solidFill>
                <a:latin typeface="+mn-lt"/>
              </a:defRPr>
            </a:lvl1pPr>
          </a:lstStyle>
          <a:p>
            <a:r>
              <a:rPr lang="en-US"/>
              <a:t>Click to edit Master title style</a:t>
            </a:r>
            <a:endParaRPr lang="en-US" dirty="0"/>
          </a:p>
        </p:txBody>
      </p:sp>
      <p:sp>
        <p:nvSpPr>
          <p:cNvPr id="14" name="Slide Number Placeholder 5">
            <a:extLst>
              <a:ext uri="{FF2B5EF4-FFF2-40B4-BE49-F238E27FC236}">
                <a16:creationId xmlns:a16="http://schemas.microsoft.com/office/drawing/2014/main" id="{ED717515-6E81-0242-9075-57E188FF7174}"/>
              </a:ext>
            </a:extLst>
          </p:cNvPr>
          <p:cNvSpPr>
            <a:spLocks noGrp="1"/>
          </p:cNvSpPr>
          <p:nvPr>
            <p:ph type="sldNum" sz="quarter" idx="12"/>
          </p:nvPr>
        </p:nvSpPr>
        <p:spPr>
          <a:xfrm>
            <a:off x="255740" y="6362004"/>
            <a:ext cx="2743200" cy="365125"/>
          </a:xfrm>
          <a:prstGeom prst="rect">
            <a:avLst/>
          </a:prstGeom>
        </p:spPr>
        <p:txBody>
          <a:bodyPr/>
          <a:lstStyle>
            <a:lvl1pPr>
              <a:defRPr sz="1000"/>
            </a:lvl1pPr>
          </a:lstStyle>
          <a:p>
            <a:fld id="{5C35FCF4-C3EF-BD43-82E0-05BC237DAD2A}" type="slidenum">
              <a:rPr lang="en-US" smtClean="0"/>
              <a:pPr/>
              <a:t>‹#›</a:t>
            </a:fld>
            <a:endParaRPr lang="en-US" dirty="0"/>
          </a:p>
        </p:txBody>
      </p:sp>
    </p:spTree>
    <p:extLst>
      <p:ext uri="{BB962C8B-B14F-4D97-AF65-F5344CB8AC3E}">
        <p14:creationId xmlns:p14="http://schemas.microsoft.com/office/powerpoint/2010/main" val="21907336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ouble photo with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683A0EC-D117-3A44-A056-CF7521187A07}"/>
              </a:ext>
            </a:extLst>
          </p:cNvPr>
          <p:cNvSpPr>
            <a:spLocks noGrp="1"/>
          </p:cNvSpPr>
          <p:nvPr>
            <p:ph type="pic" sz="quarter" idx="13"/>
          </p:nvPr>
        </p:nvSpPr>
        <p:spPr>
          <a:xfrm>
            <a:off x="933864" y="1655241"/>
            <a:ext cx="3982602" cy="2222782"/>
          </a:xfrm>
          <a:prstGeom prst="rect">
            <a:avLst/>
          </a:prstGeom>
        </p:spPr>
        <p:txBody>
          <a:bodyPr/>
          <a:lstStyle>
            <a:lvl1pPr marL="0" indent="0">
              <a:buNone/>
              <a:defRPr/>
            </a:lvl1pPr>
          </a:lstStyle>
          <a:p>
            <a:r>
              <a:rPr lang="en-US"/>
              <a:t>Click icon to add picture</a:t>
            </a:r>
            <a:endParaRPr lang="en-US" dirty="0"/>
          </a:p>
        </p:txBody>
      </p:sp>
      <p:sp>
        <p:nvSpPr>
          <p:cNvPr id="11" name="Content Placeholder 2">
            <a:extLst>
              <a:ext uri="{FF2B5EF4-FFF2-40B4-BE49-F238E27FC236}">
                <a16:creationId xmlns:a16="http://schemas.microsoft.com/office/drawing/2014/main" id="{EC2CEEFA-DEDA-3C4E-B209-94546CDD8BD9}"/>
              </a:ext>
            </a:extLst>
          </p:cNvPr>
          <p:cNvSpPr>
            <a:spLocks noGrp="1"/>
          </p:cNvSpPr>
          <p:nvPr>
            <p:ph idx="1"/>
          </p:nvPr>
        </p:nvSpPr>
        <p:spPr>
          <a:xfrm>
            <a:off x="933864" y="4202482"/>
            <a:ext cx="3995802" cy="1835063"/>
          </a:xfrm>
          <a:prstGeom prst="rect">
            <a:avLst/>
          </a:prstGeom>
        </p:spPr>
        <p:txBody>
          <a:bodyPr/>
          <a:lstStyle>
            <a:lvl1pPr>
              <a:buClr>
                <a:schemeClr val="accent1"/>
              </a:buClr>
              <a:defRPr sz="2000"/>
            </a:lvl1pPr>
            <a:lvl2pPr>
              <a:buClr>
                <a:srgbClr val="FBB031"/>
              </a:buClr>
              <a:defRPr sz="1800"/>
            </a:lvl2pPr>
            <a:lvl3pPr>
              <a:buClr>
                <a:srgbClr val="8B857B"/>
              </a:buClr>
              <a:defRPr sz="1600"/>
            </a:lvl3pPr>
            <a:lvl4pPr>
              <a:buClr>
                <a:schemeClr val="accent3"/>
              </a:buClr>
              <a:defRPr sz="1400"/>
            </a:lvl4pPr>
            <a:lvl5pPr>
              <a:buClr>
                <a:schemeClr val="accent1"/>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itle 1">
            <a:extLst>
              <a:ext uri="{FF2B5EF4-FFF2-40B4-BE49-F238E27FC236}">
                <a16:creationId xmlns:a16="http://schemas.microsoft.com/office/drawing/2014/main" id="{517A63FE-DB6D-1241-BC57-CEC263957D1B}"/>
              </a:ext>
            </a:extLst>
          </p:cNvPr>
          <p:cNvSpPr>
            <a:spLocks noGrp="1"/>
          </p:cNvSpPr>
          <p:nvPr>
            <p:ph type="title"/>
          </p:nvPr>
        </p:nvSpPr>
        <p:spPr>
          <a:xfrm>
            <a:off x="562628" y="43841"/>
            <a:ext cx="10515600" cy="1033398"/>
          </a:xfrm>
          <a:prstGeom prst="rect">
            <a:avLst/>
          </a:prstGeom>
        </p:spPr>
        <p:txBody>
          <a:bodyPr anchor="ctr" anchorCtr="0">
            <a:normAutofit/>
          </a:bodyPr>
          <a:lstStyle>
            <a:lvl1pPr>
              <a:lnSpc>
                <a:spcPts val="3800"/>
              </a:lnSpc>
              <a:defRPr sz="3600" b="1">
                <a:solidFill>
                  <a:schemeClr val="bg1"/>
                </a:solidFill>
                <a:latin typeface="+mn-lt"/>
              </a:defRPr>
            </a:lvl1pPr>
          </a:lstStyle>
          <a:p>
            <a:r>
              <a:rPr lang="en-US"/>
              <a:t>Click to edit Master title style</a:t>
            </a:r>
            <a:endParaRPr lang="en-US" dirty="0"/>
          </a:p>
        </p:txBody>
      </p:sp>
      <p:sp>
        <p:nvSpPr>
          <p:cNvPr id="14" name="Slide Number Placeholder 5">
            <a:extLst>
              <a:ext uri="{FF2B5EF4-FFF2-40B4-BE49-F238E27FC236}">
                <a16:creationId xmlns:a16="http://schemas.microsoft.com/office/drawing/2014/main" id="{ED717515-6E81-0242-9075-57E188FF7174}"/>
              </a:ext>
            </a:extLst>
          </p:cNvPr>
          <p:cNvSpPr>
            <a:spLocks noGrp="1"/>
          </p:cNvSpPr>
          <p:nvPr>
            <p:ph type="sldNum" sz="quarter" idx="12"/>
          </p:nvPr>
        </p:nvSpPr>
        <p:spPr>
          <a:xfrm>
            <a:off x="255740" y="6362004"/>
            <a:ext cx="2743200" cy="365125"/>
          </a:xfrm>
          <a:prstGeom prst="rect">
            <a:avLst/>
          </a:prstGeom>
        </p:spPr>
        <p:txBody>
          <a:bodyPr/>
          <a:lstStyle>
            <a:lvl1pPr>
              <a:defRPr sz="1000"/>
            </a:lvl1pPr>
          </a:lstStyle>
          <a:p>
            <a:fld id="{5C35FCF4-C3EF-BD43-82E0-05BC237DAD2A}" type="slidenum">
              <a:rPr lang="en-US" smtClean="0"/>
              <a:pPr/>
              <a:t>‹#›</a:t>
            </a:fld>
            <a:endParaRPr lang="en-US" dirty="0"/>
          </a:p>
        </p:txBody>
      </p:sp>
      <p:sp>
        <p:nvSpPr>
          <p:cNvPr id="6" name="Picture Placeholder 7">
            <a:extLst>
              <a:ext uri="{FF2B5EF4-FFF2-40B4-BE49-F238E27FC236}">
                <a16:creationId xmlns:a16="http://schemas.microsoft.com/office/drawing/2014/main" id="{873EC9B2-3D79-EB42-BD2D-94A59CE5C329}"/>
              </a:ext>
            </a:extLst>
          </p:cNvPr>
          <p:cNvSpPr>
            <a:spLocks noGrp="1"/>
          </p:cNvSpPr>
          <p:nvPr>
            <p:ph type="pic" sz="quarter" idx="14"/>
          </p:nvPr>
        </p:nvSpPr>
        <p:spPr>
          <a:xfrm>
            <a:off x="7240719" y="1655241"/>
            <a:ext cx="3982602" cy="2222782"/>
          </a:xfrm>
          <a:prstGeom prst="rect">
            <a:avLst/>
          </a:prstGeom>
        </p:spPr>
        <p:txBody>
          <a:bodyPr/>
          <a:lstStyle>
            <a:lvl1pPr marL="0" indent="0">
              <a:buNone/>
              <a:defRPr/>
            </a:lvl1pPr>
          </a:lstStyle>
          <a:p>
            <a:r>
              <a:rPr lang="en-US"/>
              <a:t>Click icon to add picture</a:t>
            </a:r>
          </a:p>
        </p:txBody>
      </p:sp>
      <p:cxnSp>
        <p:nvCxnSpPr>
          <p:cNvPr id="3" name="Straight Connector 2">
            <a:extLst>
              <a:ext uri="{FF2B5EF4-FFF2-40B4-BE49-F238E27FC236}">
                <a16:creationId xmlns:a16="http://schemas.microsoft.com/office/drawing/2014/main" id="{B1D7853A-8D09-4041-8FD1-E58DBA8A7F0F}"/>
              </a:ext>
            </a:extLst>
          </p:cNvPr>
          <p:cNvCxnSpPr/>
          <p:nvPr userDrawn="1"/>
        </p:nvCxnSpPr>
        <p:spPr>
          <a:xfrm>
            <a:off x="6096000" y="1551313"/>
            <a:ext cx="0" cy="4653420"/>
          </a:xfrm>
          <a:prstGeom prst="line">
            <a:avLst/>
          </a:prstGeom>
        </p:spPr>
        <p:style>
          <a:lnRef idx="1">
            <a:schemeClr val="accent2"/>
          </a:lnRef>
          <a:fillRef idx="0">
            <a:schemeClr val="accent2"/>
          </a:fillRef>
          <a:effectRef idx="0">
            <a:schemeClr val="accent2"/>
          </a:effectRef>
          <a:fontRef idx="minor">
            <a:schemeClr val="tx1"/>
          </a:fontRef>
        </p:style>
      </p:cxnSp>
      <p:sp>
        <p:nvSpPr>
          <p:cNvPr id="13" name="Content Placeholder 2">
            <a:extLst>
              <a:ext uri="{FF2B5EF4-FFF2-40B4-BE49-F238E27FC236}">
                <a16:creationId xmlns:a16="http://schemas.microsoft.com/office/drawing/2014/main" id="{AEF50DEA-27DF-7C4E-AD5F-60F66ED518A4}"/>
              </a:ext>
            </a:extLst>
          </p:cNvPr>
          <p:cNvSpPr>
            <a:spLocks noGrp="1"/>
          </p:cNvSpPr>
          <p:nvPr>
            <p:ph idx="15"/>
          </p:nvPr>
        </p:nvSpPr>
        <p:spPr>
          <a:xfrm>
            <a:off x="7240719" y="4202482"/>
            <a:ext cx="3995802" cy="1835063"/>
          </a:xfrm>
          <a:prstGeom prst="rect">
            <a:avLst/>
          </a:prstGeom>
        </p:spPr>
        <p:txBody>
          <a:bodyPr/>
          <a:lstStyle>
            <a:lvl1pPr>
              <a:buClr>
                <a:schemeClr val="accent1"/>
              </a:buClr>
              <a:defRPr sz="2000"/>
            </a:lvl1pPr>
            <a:lvl2pPr>
              <a:buClr>
                <a:srgbClr val="FBB031"/>
              </a:buClr>
              <a:defRPr sz="1800"/>
            </a:lvl2pPr>
            <a:lvl3pPr>
              <a:buClr>
                <a:srgbClr val="8B857B"/>
              </a:buClr>
              <a:defRPr sz="1600"/>
            </a:lvl3pPr>
            <a:lvl4pPr>
              <a:buClr>
                <a:schemeClr val="accent3"/>
              </a:buClr>
              <a:defRPr sz="1400"/>
            </a:lvl4pPr>
            <a:lvl5pPr>
              <a:buClr>
                <a:schemeClr val="accent1"/>
              </a:buCl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6838838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tatem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C0016D1F-0C29-D446-876E-DD6C096D7311}"/>
              </a:ext>
            </a:extLst>
          </p:cNvPr>
          <p:cNvSpPr>
            <a:spLocks noGrp="1"/>
          </p:cNvSpPr>
          <p:nvPr>
            <p:ph type="body" sz="quarter" idx="10" hasCustomPrompt="1"/>
          </p:nvPr>
        </p:nvSpPr>
        <p:spPr>
          <a:xfrm>
            <a:off x="1095375" y="582460"/>
            <a:ext cx="8317935" cy="5668028"/>
          </a:xfrm>
          <a:prstGeom prst="rect">
            <a:avLst/>
          </a:prstGeom>
        </p:spPr>
        <p:txBody>
          <a:bodyPr anchor="ctr" anchorCtr="0"/>
          <a:lstStyle>
            <a:lvl1pPr marL="0" indent="0">
              <a:lnSpc>
                <a:spcPts val="6200"/>
              </a:lnSpc>
              <a:spcBef>
                <a:spcPts val="0"/>
              </a:spcBef>
              <a:buNone/>
              <a:defRPr sz="6000" b="1">
                <a:solidFill>
                  <a:schemeClr val="bg1"/>
                </a:solidFill>
                <a:latin typeface="+mn-lt"/>
              </a:defRPr>
            </a:lvl1pPr>
          </a:lstStyle>
          <a:p>
            <a:pPr lvl="0"/>
            <a:r>
              <a:rPr lang="en-US" dirty="0"/>
              <a:t>This slide is for one big, bold statement. Bullet points can’t compete! </a:t>
            </a:r>
          </a:p>
        </p:txBody>
      </p:sp>
    </p:spTree>
    <p:extLst>
      <p:ext uri="{BB962C8B-B14F-4D97-AF65-F5344CB8AC3E}">
        <p14:creationId xmlns:p14="http://schemas.microsoft.com/office/powerpoint/2010/main" val="39974806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cluding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E78C2-47AD-C340-9456-D9F9B3D30035}"/>
              </a:ext>
            </a:extLst>
          </p:cNvPr>
          <p:cNvSpPr>
            <a:spLocks noGrp="1"/>
          </p:cNvSpPr>
          <p:nvPr>
            <p:ph type="ctrTitle" hasCustomPrompt="1"/>
          </p:nvPr>
        </p:nvSpPr>
        <p:spPr>
          <a:xfrm>
            <a:off x="647178" y="720246"/>
            <a:ext cx="9144000" cy="2345043"/>
          </a:xfrm>
          <a:prstGeom prst="rect">
            <a:avLst/>
          </a:prstGeom>
        </p:spPr>
        <p:txBody>
          <a:bodyPr anchor="b">
            <a:normAutofit/>
          </a:bodyPr>
          <a:lstStyle>
            <a:lvl1pPr algn="l">
              <a:lnSpc>
                <a:spcPts val="3800"/>
              </a:lnSpc>
              <a:defRPr sz="3600" b="1">
                <a:solidFill>
                  <a:schemeClr val="bg1"/>
                </a:solidFill>
                <a:latin typeface="+mn-lt"/>
              </a:defRPr>
            </a:lvl1pPr>
          </a:lstStyle>
          <a:p>
            <a:r>
              <a:rPr lang="en-US" dirty="0"/>
              <a:t>Thank you for attending! </a:t>
            </a:r>
            <a:br>
              <a:rPr lang="en-US" dirty="0"/>
            </a:br>
            <a:r>
              <a:rPr lang="en-US" dirty="0"/>
              <a:t>and/or other concluding message</a:t>
            </a:r>
          </a:p>
        </p:txBody>
      </p:sp>
      <p:sp>
        <p:nvSpPr>
          <p:cNvPr id="3" name="Subtitle 2">
            <a:extLst>
              <a:ext uri="{FF2B5EF4-FFF2-40B4-BE49-F238E27FC236}">
                <a16:creationId xmlns:a16="http://schemas.microsoft.com/office/drawing/2014/main" id="{336038AA-9B5A-234E-B6E1-FE9722AB0657}"/>
              </a:ext>
            </a:extLst>
          </p:cNvPr>
          <p:cNvSpPr>
            <a:spLocks noGrp="1"/>
          </p:cNvSpPr>
          <p:nvPr>
            <p:ph type="subTitle" idx="1" hasCustomPrompt="1"/>
          </p:nvPr>
        </p:nvSpPr>
        <p:spPr>
          <a:xfrm>
            <a:off x="647178" y="3080490"/>
            <a:ext cx="9144000" cy="1065625"/>
          </a:xfrm>
          <a:prstGeom prst="rect">
            <a:avLst/>
          </a:prstGeom>
        </p:spPr>
        <p:txBody>
          <a:bodyPr/>
          <a:lstStyle>
            <a:lvl1pPr marL="0" indent="0" algn="l">
              <a:lnSpc>
                <a:spcPts val="2600"/>
              </a:lnSpc>
              <a:spcBef>
                <a:spcPts val="0"/>
              </a:spcBef>
              <a:buNone/>
              <a:defRPr sz="2400" b="1">
                <a:solidFill>
                  <a:srgbClr val="FFCD00"/>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For more information go to </a:t>
            </a:r>
            <a:r>
              <a:rPr lang="en-US" dirty="0" err="1"/>
              <a:t>ucalgary.ca</a:t>
            </a:r>
            <a:r>
              <a:rPr lang="en-US" dirty="0"/>
              <a:t>/</a:t>
            </a:r>
            <a:r>
              <a:rPr lang="en-US" dirty="0" err="1"/>
              <a:t>webaddress</a:t>
            </a:r>
            <a:endParaRPr lang="en-US" dirty="0"/>
          </a:p>
        </p:txBody>
      </p:sp>
      <p:sp>
        <p:nvSpPr>
          <p:cNvPr id="10" name="Text Placeholder 9">
            <a:extLst>
              <a:ext uri="{FF2B5EF4-FFF2-40B4-BE49-F238E27FC236}">
                <a16:creationId xmlns:a16="http://schemas.microsoft.com/office/drawing/2014/main" id="{13FD472B-32E4-8A46-90E5-97757DC24EE5}"/>
              </a:ext>
            </a:extLst>
          </p:cNvPr>
          <p:cNvSpPr>
            <a:spLocks noGrp="1"/>
          </p:cNvSpPr>
          <p:nvPr>
            <p:ph type="body" sz="quarter" idx="10" hasCustomPrompt="1"/>
          </p:nvPr>
        </p:nvSpPr>
        <p:spPr>
          <a:xfrm>
            <a:off x="647178" y="4158641"/>
            <a:ext cx="6586603" cy="1863703"/>
          </a:xfrm>
          <a:prstGeom prst="rect">
            <a:avLst/>
          </a:prstGeom>
        </p:spPr>
        <p:txBody>
          <a:bodyPr anchor="b" anchorCtr="0">
            <a:noAutofit/>
          </a:bodyPr>
          <a:lstStyle>
            <a:lvl1pPr marL="0" indent="0">
              <a:lnSpc>
                <a:spcPts val="2000"/>
              </a:lnSpc>
              <a:spcBef>
                <a:spcPts val="0"/>
              </a:spcBef>
              <a:buNone/>
              <a:defRPr sz="1800" b="0">
                <a:solidFill>
                  <a:schemeClr val="bg1"/>
                </a:solidFill>
              </a:defRPr>
            </a:lvl1pPr>
          </a:lstStyle>
          <a:p>
            <a:pPr lvl="0"/>
            <a:r>
              <a:rPr lang="en-US" dirty="0"/>
              <a:t>Presenter’s Name</a:t>
            </a:r>
            <a:br>
              <a:rPr lang="en-US" dirty="0"/>
            </a:br>
            <a:r>
              <a:rPr lang="en-US" dirty="0" err="1"/>
              <a:t>presentersemail@ucalgary.ca</a:t>
            </a:r>
            <a:br>
              <a:rPr lang="en-US" dirty="0"/>
            </a:br>
            <a:r>
              <a:rPr lang="en-US" dirty="0"/>
              <a:t>Phone number / Twitter handle / additional contact info</a:t>
            </a:r>
          </a:p>
        </p:txBody>
      </p:sp>
    </p:spTree>
    <p:extLst>
      <p:ext uri="{BB962C8B-B14F-4D97-AF65-F5344CB8AC3E}">
        <p14:creationId xmlns:p14="http://schemas.microsoft.com/office/powerpoint/2010/main" val="17959140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96983019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 id="2147483656" r:id="rId4"/>
    <p:sldLayoutId id="2147483654" r:id="rId5"/>
    <p:sldLayoutId id="2147483657" r:id="rId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2.jpeg"/><Relationship Id="rId7" Type="http://schemas.openxmlformats.org/officeDocument/2006/relationships/diagramColors" Target="../diagrams/colors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EA485-1CE4-D943-BF73-46F1F53E1FE8}"/>
              </a:ext>
            </a:extLst>
          </p:cNvPr>
          <p:cNvSpPr>
            <a:spLocks noGrp="1"/>
          </p:cNvSpPr>
          <p:nvPr>
            <p:ph type="ctrTitle"/>
          </p:nvPr>
        </p:nvSpPr>
        <p:spPr>
          <a:xfrm>
            <a:off x="185092" y="2604824"/>
            <a:ext cx="11062915" cy="1065625"/>
          </a:xfrm>
        </p:spPr>
        <p:txBody>
          <a:bodyPr>
            <a:noAutofit/>
          </a:bodyPr>
          <a:lstStyle/>
          <a:p>
            <a:pPr>
              <a:lnSpc>
                <a:spcPct val="100000"/>
              </a:lnSpc>
            </a:pPr>
            <a:r>
              <a:rPr lang="en-US" sz="3200" dirty="0"/>
              <a:t>AI-Powered Route Recommendations Web Application </a:t>
            </a:r>
            <a:r>
              <a:rPr lang="en-US" sz="3200"/>
              <a:t>based on Extreme </a:t>
            </a:r>
            <a:r>
              <a:rPr lang="en-US" sz="3200" dirty="0"/>
              <a:t>Weather Conditions and Green Gas Emissions</a:t>
            </a:r>
          </a:p>
        </p:txBody>
      </p:sp>
      <p:sp>
        <p:nvSpPr>
          <p:cNvPr id="4" name="Text Placeholder 3">
            <a:extLst>
              <a:ext uri="{FF2B5EF4-FFF2-40B4-BE49-F238E27FC236}">
                <a16:creationId xmlns:a16="http://schemas.microsoft.com/office/drawing/2014/main" id="{C1C24C84-A742-DD4F-A936-BBDA5C8BB3E2}"/>
              </a:ext>
            </a:extLst>
          </p:cNvPr>
          <p:cNvSpPr>
            <a:spLocks noGrp="1"/>
          </p:cNvSpPr>
          <p:nvPr>
            <p:ph type="body" sz="quarter" idx="10"/>
          </p:nvPr>
        </p:nvSpPr>
        <p:spPr/>
        <p:txBody>
          <a:bodyPr/>
          <a:lstStyle/>
          <a:p>
            <a:r>
              <a:rPr lang="en-US" b="1" dirty="0"/>
              <a:t>Mahdi Mohammadizadeh, Hadi Aghazadeh</a:t>
            </a:r>
          </a:p>
          <a:p>
            <a:r>
              <a:rPr lang="en-US" dirty="0"/>
              <a:t>	Geomatics Engineering, Schulich School of Engineering</a:t>
            </a:r>
          </a:p>
        </p:txBody>
      </p:sp>
      <p:sp>
        <p:nvSpPr>
          <p:cNvPr id="5" name="Text Placeholder 4">
            <a:extLst>
              <a:ext uri="{FF2B5EF4-FFF2-40B4-BE49-F238E27FC236}">
                <a16:creationId xmlns:a16="http://schemas.microsoft.com/office/drawing/2014/main" id="{B037332F-F808-E64C-8515-C367CB073A25}"/>
              </a:ext>
            </a:extLst>
          </p:cNvPr>
          <p:cNvSpPr>
            <a:spLocks noGrp="1"/>
          </p:cNvSpPr>
          <p:nvPr>
            <p:ph type="body" sz="quarter" idx="11"/>
          </p:nvPr>
        </p:nvSpPr>
        <p:spPr/>
        <p:txBody>
          <a:bodyPr/>
          <a:lstStyle/>
          <a:p>
            <a:r>
              <a:rPr lang="en-US" dirty="0"/>
              <a:t>March-16-2023</a:t>
            </a:r>
          </a:p>
        </p:txBody>
      </p:sp>
    </p:spTree>
    <p:extLst>
      <p:ext uri="{BB962C8B-B14F-4D97-AF65-F5344CB8AC3E}">
        <p14:creationId xmlns:p14="http://schemas.microsoft.com/office/powerpoint/2010/main" val="23747297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327D73B4-9F5C-4A64-A179-51B9500CB8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2CE15B7-7794-1D45-5519-5B7A7C6C16E0}"/>
              </a:ext>
            </a:extLst>
          </p:cNvPr>
          <p:cNvSpPr>
            <a:spLocks noGrp="1"/>
          </p:cNvSpPr>
          <p:nvPr>
            <p:ph type="title"/>
          </p:nvPr>
        </p:nvSpPr>
        <p:spPr>
          <a:xfrm>
            <a:off x="5454149" y="9096"/>
            <a:ext cx="7469234" cy="1458755"/>
          </a:xfrm>
        </p:spPr>
        <p:txBody>
          <a:bodyPr vert="horz" lIns="91440" tIns="45720" rIns="91440" bIns="45720" rtlCol="0" anchor="b">
            <a:normAutofit/>
          </a:bodyPr>
          <a:lstStyle/>
          <a:p>
            <a:pPr>
              <a:lnSpc>
                <a:spcPct val="90000"/>
              </a:lnSpc>
            </a:pPr>
            <a:r>
              <a:rPr lang="en-US" sz="4800" dirty="0">
                <a:solidFill>
                  <a:schemeClr val="tx1"/>
                </a:solidFill>
                <a:latin typeface="+mj-lt"/>
              </a:rPr>
              <a:t>Web Application Modules</a:t>
            </a:r>
          </a:p>
        </p:txBody>
      </p:sp>
      <p:sp>
        <p:nvSpPr>
          <p:cNvPr id="1035" name="Oval 1034">
            <a:extLst>
              <a:ext uri="{FF2B5EF4-FFF2-40B4-BE49-F238E27FC236}">
                <a16:creationId xmlns:a16="http://schemas.microsoft.com/office/drawing/2014/main" id="{C1F06963-6374-4B48-844F-071A9BAAAE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2965" y="554152"/>
            <a:ext cx="5742189" cy="5742189"/>
          </a:xfrm>
          <a:prstGeom prst="ellipse">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Vector trucking company logo template">
            <a:extLst>
              <a:ext uri="{FF2B5EF4-FFF2-40B4-BE49-F238E27FC236}">
                <a16:creationId xmlns:a16="http://schemas.microsoft.com/office/drawing/2014/main" id="{4E2FB2FB-78A7-3B38-45F2-54AA5EC79B0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 b="-3"/>
          <a:stretch/>
        </p:blipFill>
        <p:spPr bwMode="auto">
          <a:xfrm>
            <a:off x="505418" y="554151"/>
            <a:ext cx="5742189" cy="574218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a:noFill/>
          <a:extLst>
            <a:ext uri="{909E8E84-426E-40DD-AFC4-6F175D3DCCD1}">
              <a14:hiddenFill xmlns:a14="http://schemas.microsoft.com/office/drawing/2010/main">
                <a:solidFill>
                  <a:srgbClr val="FFFFFF"/>
                </a:solidFill>
              </a14:hiddenFill>
            </a:ext>
          </a:extLst>
        </p:spPr>
      </p:pic>
      <p:sp>
        <p:nvSpPr>
          <p:cNvPr id="1037" name="!!plus graphic">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4956" y="703679"/>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chemeClr val="accent1"/>
          </a:solidFill>
          <a:ln w="776" cap="flat">
            <a:noFill/>
            <a:prstDash val="solid"/>
            <a:miter/>
          </a:ln>
        </p:spPr>
        <p:txBody>
          <a:bodyPr rtlCol="0" anchor="ctr"/>
          <a:lstStyle/>
          <a:p>
            <a:endParaRPr lang="en-US"/>
          </a:p>
        </p:txBody>
      </p:sp>
      <p:sp>
        <p:nvSpPr>
          <p:cNvPr id="1039" name="!!circle graphic">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2753" y="1562696"/>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chemeClr val="accent1"/>
          </a:solidFill>
          <a:ln w="751" cap="flat">
            <a:noFill/>
            <a:prstDash val="solid"/>
            <a:miter/>
          </a:ln>
        </p:spPr>
        <p:txBody>
          <a:bodyPr rtlCol="0" anchor="ctr"/>
          <a:lstStyle/>
          <a:p>
            <a:endParaRPr lang="en-US"/>
          </a:p>
        </p:txBody>
      </p:sp>
      <p:sp>
        <p:nvSpPr>
          <p:cNvPr id="1041" name="!!dot graphic">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54149" y="5775082"/>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chemeClr val="accent1"/>
          </a:solidFill>
          <a:ln w="516" cap="flat">
            <a:noFill/>
            <a:prstDash val="solid"/>
            <a:miter/>
          </a:ln>
        </p:spPr>
        <p:txBody>
          <a:bodyPr rtlCol="0" anchor="ctr"/>
          <a:lstStyle/>
          <a:p>
            <a:endParaRPr lang="en-US"/>
          </a:p>
        </p:txBody>
      </p:sp>
      <p:sp>
        <p:nvSpPr>
          <p:cNvPr id="4" name="Slide Number Placeholder 3">
            <a:extLst>
              <a:ext uri="{FF2B5EF4-FFF2-40B4-BE49-F238E27FC236}">
                <a16:creationId xmlns:a16="http://schemas.microsoft.com/office/drawing/2014/main" id="{16A2F882-905F-AC56-8F83-F4A731823967}"/>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5C35FCF4-C3EF-BD43-82E0-05BC237DAD2A}" type="slidenum">
              <a:rPr lang="en-US" sz="1200">
                <a:solidFill>
                  <a:schemeClr val="tx1">
                    <a:alpha val="60000"/>
                  </a:schemeClr>
                </a:solidFill>
                <a:latin typeface="Calibri" panose="020F0502020204030204"/>
              </a:rPr>
              <a:pPr algn="r">
                <a:spcAft>
                  <a:spcPts val="600"/>
                </a:spcAft>
                <a:defRPr/>
              </a:pPr>
              <a:t>10</a:t>
            </a:fld>
            <a:endParaRPr lang="en-US" sz="1200">
              <a:solidFill>
                <a:schemeClr val="tx1">
                  <a:alpha val="60000"/>
                </a:schemeClr>
              </a:solidFill>
              <a:latin typeface="Calibri" panose="020F0502020204030204"/>
            </a:endParaRPr>
          </a:p>
        </p:txBody>
      </p:sp>
      <p:cxnSp>
        <p:nvCxnSpPr>
          <p:cNvPr id="1043" name="!!Straight Connector">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86162" y="3619272"/>
            <a:ext cx="0" cy="3238728"/>
          </a:xfrm>
          <a:prstGeom prst="line">
            <a:avLst/>
          </a:prstGeom>
          <a:ln w="25400" cap="sq">
            <a:gradFill flip="none" rotWithShape="1">
              <a:gsLst>
                <a:gs pos="0">
                  <a:schemeClr val="accent1"/>
                </a:gs>
                <a:gs pos="100000">
                  <a:schemeClr val="accent2"/>
                </a:gs>
              </a:gsLst>
              <a:lin ang="16200000" scaled="1"/>
              <a:tileRect/>
            </a:gradFill>
            <a:bevel/>
          </a:ln>
        </p:spPr>
        <p:style>
          <a:lnRef idx="1">
            <a:schemeClr val="accent1"/>
          </a:lnRef>
          <a:fillRef idx="0">
            <a:schemeClr val="accent1"/>
          </a:fillRef>
          <a:effectRef idx="0">
            <a:schemeClr val="accent1"/>
          </a:effectRef>
          <a:fontRef idx="minor">
            <a:schemeClr val="tx1"/>
          </a:fontRef>
        </p:style>
      </p:cxnSp>
      <p:graphicFrame>
        <p:nvGraphicFramePr>
          <p:cNvPr id="27" name="Content Placeholder 2">
            <a:extLst>
              <a:ext uri="{FF2B5EF4-FFF2-40B4-BE49-F238E27FC236}">
                <a16:creationId xmlns:a16="http://schemas.microsoft.com/office/drawing/2014/main" id="{21B71A8E-0ADB-E209-3DCD-0393C90AE8E6}"/>
              </a:ext>
            </a:extLst>
          </p:cNvPr>
          <p:cNvGraphicFramePr>
            <a:graphicFrameLocks noGrp="1"/>
          </p:cNvGraphicFramePr>
          <p:nvPr>
            <p:ph idx="1"/>
            <p:extLst>
              <p:ext uri="{D42A27DB-BD31-4B8C-83A1-F6EECF244321}">
                <p14:modId xmlns:p14="http://schemas.microsoft.com/office/powerpoint/2010/main" val="2058313441"/>
              </p:ext>
            </p:extLst>
          </p:nvPr>
        </p:nvGraphicFramePr>
        <p:xfrm>
          <a:off x="6330272" y="1467851"/>
          <a:ext cx="5166633" cy="482849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8337970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F828D28-8E09-41CC-8229-3070B5467A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Video 5" descr="Skyscrapers And Location Icons">
            <a:extLst>
              <a:ext uri="{FF2B5EF4-FFF2-40B4-BE49-F238E27FC236}">
                <a16:creationId xmlns:a16="http://schemas.microsoft.com/office/drawing/2014/main" id="{32CED82D-0C4B-A961-1930-2D393E841806}"/>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lum bright="-40000" contrast="-40000"/>
          </a:blip>
          <a:srcRect t="284" r="-1" b="-1"/>
          <a:stretch/>
        </p:blipFill>
        <p:spPr>
          <a:xfrm>
            <a:off x="20" y="-22"/>
            <a:ext cx="12191977" cy="6858022"/>
          </a:xfrm>
          <a:prstGeom prst="rect">
            <a:avLst/>
          </a:prstGeom>
        </p:spPr>
      </p:pic>
      <p:sp>
        <p:nvSpPr>
          <p:cNvPr id="12" name="Rectangle 11">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ADF9DB6-83E0-BA10-37E9-FAD88BFB93C9}"/>
              </a:ext>
            </a:extLst>
          </p:cNvPr>
          <p:cNvSpPr>
            <a:spLocks noGrp="1"/>
          </p:cNvSpPr>
          <p:nvPr>
            <p:ph type="title"/>
          </p:nvPr>
        </p:nvSpPr>
        <p:spPr>
          <a:xfrm>
            <a:off x="643466" y="1134121"/>
            <a:ext cx="5452529" cy="3569242"/>
          </a:xfrm>
        </p:spPr>
        <p:txBody>
          <a:bodyPr vert="horz" lIns="91440" tIns="45720" rIns="91440" bIns="45720" rtlCol="0" anchor="t">
            <a:normAutofit/>
          </a:bodyPr>
          <a:lstStyle/>
          <a:p>
            <a:pPr>
              <a:lnSpc>
                <a:spcPct val="90000"/>
              </a:lnSpc>
            </a:pPr>
            <a:r>
              <a:rPr lang="en-US" sz="5200" dirty="0">
                <a:solidFill>
                  <a:srgbClr val="FFFFFF"/>
                </a:solidFill>
                <a:latin typeface="+mj-lt"/>
              </a:rPr>
              <a:t>Data and Data Flow</a:t>
            </a:r>
          </a:p>
        </p:txBody>
      </p:sp>
      <p:sp>
        <p:nvSpPr>
          <p:cNvPr id="3" name="Content Placeholder 2">
            <a:extLst>
              <a:ext uri="{FF2B5EF4-FFF2-40B4-BE49-F238E27FC236}">
                <a16:creationId xmlns:a16="http://schemas.microsoft.com/office/drawing/2014/main" id="{6F2D4CA9-3A94-91B2-14DA-E45A9E0F0360}"/>
              </a:ext>
            </a:extLst>
          </p:cNvPr>
          <p:cNvSpPr>
            <a:spLocks noGrp="1"/>
          </p:cNvSpPr>
          <p:nvPr>
            <p:ph idx="1"/>
          </p:nvPr>
        </p:nvSpPr>
        <p:spPr>
          <a:xfrm>
            <a:off x="714458" y="3382123"/>
            <a:ext cx="9600420" cy="2375210"/>
          </a:xfrm>
        </p:spPr>
        <p:txBody>
          <a:bodyPr vert="horz" lIns="91440" tIns="45720" rIns="91440" bIns="45720" rtlCol="0" anchor="b">
            <a:normAutofit fontScale="92500" lnSpcReduction="20000"/>
          </a:bodyPr>
          <a:lstStyle/>
          <a:p>
            <a:r>
              <a:rPr lang="en-US" sz="2400" dirty="0">
                <a:solidFill>
                  <a:srgbClr val="FFFFFF"/>
                </a:solidFill>
              </a:rPr>
              <a:t>For this project, we use Calgary map data</a:t>
            </a:r>
          </a:p>
          <a:p>
            <a:r>
              <a:rPr lang="en-US" sz="2400" dirty="0">
                <a:solidFill>
                  <a:srgbClr val="FFFFFF"/>
                </a:solidFill>
              </a:rPr>
              <a:t>The main roads that trucks are allowed to go are the feasible actions spaces of the RL model</a:t>
            </a:r>
          </a:p>
          <a:p>
            <a:r>
              <a:rPr lang="en-US" sz="2400" dirty="0">
                <a:solidFill>
                  <a:srgbClr val="FFFFFF"/>
                </a:solidFill>
              </a:rPr>
              <a:t>The data flow is static, however, the recommended routes change dynamically according to the user preferences</a:t>
            </a:r>
          </a:p>
          <a:p>
            <a:r>
              <a:rPr lang="en-US" sz="2400" dirty="0">
                <a:solidFill>
                  <a:srgbClr val="FFFFFF"/>
                </a:solidFill>
              </a:rPr>
              <a:t>Several map layers like road slope, probability of extreme weather, percentage of gas emissions, etc. are used to feed to the model as a state space of the RL model</a:t>
            </a:r>
          </a:p>
          <a:p>
            <a:pPr marL="0" indent="0">
              <a:buNone/>
            </a:pPr>
            <a:endParaRPr lang="en-US" sz="2400" dirty="0">
              <a:solidFill>
                <a:srgbClr val="FFFFFF"/>
              </a:solidFill>
            </a:endParaRPr>
          </a:p>
        </p:txBody>
      </p:sp>
      <p:sp>
        <p:nvSpPr>
          <p:cNvPr id="14" name="Rectangle 13">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000000">
                  <a:alpha val="24000"/>
                </a:srgbClr>
              </a:gs>
              <a:gs pos="85000">
                <a:srgbClr val="000000">
                  <a:alpha val="45000"/>
                </a:srgbClr>
              </a:gs>
              <a:gs pos="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5401FEB0-2AEB-ACE7-EAF8-CB3A38E3F5C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5C35FCF4-C3EF-BD43-82E0-05BC237DAD2A}" type="slidenum">
              <a:rPr lang="en-US" sz="1200">
                <a:solidFill>
                  <a:srgbClr val="FFFFFF"/>
                </a:solidFill>
                <a:latin typeface="Calibri" panose="020F0502020204030204"/>
              </a:rPr>
              <a:pPr algn="r">
                <a:spcAft>
                  <a:spcPts val="600"/>
                </a:spcAft>
                <a:defRPr/>
              </a:pPr>
              <a:t>11</a:t>
            </a:fld>
            <a:endParaRPr lang="en-US" sz="1200">
              <a:solidFill>
                <a:srgbClr val="FFFFFF"/>
              </a:solidFill>
              <a:latin typeface="Calibri" panose="020F0502020204030204"/>
            </a:endParaRPr>
          </a:p>
        </p:txBody>
      </p:sp>
    </p:spTree>
    <p:extLst>
      <p:ext uri="{BB962C8B-B14F-4D97-AF65-F5344CB8AC3E}">
        <p14:creationId xmlns:p14="http://schemas.microsoft.com/office/powerpoint/2010/main" val="2631119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5" name="Rectangle 205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2050" name="Picture 2" descr="Free photo thank you appreciation greatful happy">
            <a:extLst>
              <a:ext uri="{FF2B5EF4-FFF2-40B4-BE49-F238E27FC236}">
                <a16:creationId xmlns:a16="http://schemas.microsoft.com/office/drawing/2014/main" id="{6EBEEF1C-66A2-C495-30C6-75C11E476B87}"/>
              </a:ext>
            </a:extLst>
          </p:cNvPr>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6267"/>
          <a:stretch/>
        </p:blipFill>
        <p:spPr bwMode="auto">
          <a:xfrm>
            <a:off x="20" y="1282"/>
            <a:ext cx="12191980" cy="6856718"/>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9D2AE7D2-E0B6-07B7-9DB3-030096A3E20C}"/>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pPr>
            <a:fld id="{5C35FCF4-C3EF-BD43-82E0-05BC237DAD2A}" type="slidenum">
              <a:rPr lang="en-US" sz="1200">
                <a:solidFill>
                  <a:srgbClr val="FFFFFF"/>
                </a:solidFill>
              </a:rPr>
              <a:pPr algn="r">
                <a:spcAft>
                  <a:spcPts val="600"/>
                </a:spcAft>
              </a:pPr>
              <a:t>12</a:t>
            </a:fld>
            <a:endParaRPr lang="en-US" sz="1200">
              <a:solidFill>
                <a:srgbClr val="FFFFFF"/>
              </a:solidFill>
            </a:endParaRPr>
          </a:p>
        </p:txBody>
      </p:sp>
    </p:spTree>
    <p:extLst>
      <p:ext uri="{BB962C8B-B14F-4D97-AF65-F5344CB8AC3E}">
        <p14:creationId xmlns:p14="http://schemas.microsoft.com/office/powerpoint/2010/main" val="4273729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11">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0B49FC-91C4-7E4C-B0DF-F13D8EA4BEBD}"/>
              </a:ext>
            </a:extLst>
          </p:cNvPr>
          <p:cNvSpPr>
            <a:spLocks noGrp="1"/>
          </p:cNvSpPr>
          <p:nvPr>
            <p:ph type="title"/>
          </p:nvPr>
        </p:nvSpPr>
        <p:spPr>
          <a:xfrm>
            <a:off x="640080" y="325369"/>
            <a:ext cx="4368602" cy="1956841"/>
          </a:xfrm>
        </p:spPr>
        <p:txBody>
          <a:bodyPr vert="horz" lIns="91440" tIns="45720" rIns="91440" bIns="45720" rtlCol="0" anchor="b">
            <a:normAutofit/>
          </a:bodyPr>
          <a:lstStyle/>
          <a:p>
            <a:pPr>
              <a:lnSpc>
                <a:spcPct val="90000"/>
              </a:lnSpc>
            </a:pPr>
            <a:r>
              <a:rPr lang="en-US" sz="5400" dirty="0">
                <a:solidFill>
                  <a:schemeClr val="tx1"/>
                </a:solidFill>
                <a:latin typeface="+mj-lt"/>
              </a:rPr>
              <a:t>Agenda</a:t>
            </a:r>
          </a:p>
        </p:txBody>
      </p:sp>
      <p:sp>
        <p:nvSpPr>
          <p:cNvPr id="2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ontent Placeholder 5">
            <a:extLst>
              <a:ext uri="{FF2B5EF4-FFF2-40B4-BE49-F238E27FC236}">
                <a16:creationId xmlns:a16="http://schemas.microsoft.com/office/drawing/2014/main" id="{0F96FE5B-6660-014B-C1F1-FE6EC0851234}"/>
              </a:ext>
            </a:extLst>
          </p:cNvPr>
          <p:cNvSpPr>
            <a:spLocks noGrp="1"/>
          </p:cNvSpPr>
          <p:nvPr>
            <p:ph idx="1"/>
          </p:nvPr>
        </p:nvSpPr>
        <p:spPr>
          <a:xfrm>
            <a:off x="640080" y="2872899"/>
            <a:ext cx="4243589" cy="3320668"/>
          </a:xfrm>
        </p:spPr>
        <p:txBody>
          <a:bodyPr vert="horz" lIns="91440" tIns="45720" rIns="91440" bIns="45720" rtlCol="0">
            <a:normAutofit/>
          </a:bodyPr>
          <a:lstStyle/>
          <a:p>
            <a:r>
              <a:rPr lang="en-US" sz="2200" dirty="0">
                <a:latin typeface="Times New Roman" panose="02020603050405020304" pitchFamily="18" charset="0"/>
                <a:cs typeface="Times New Roman" panose="02020603050405020304" pitchFamily="18" charset="0"/>
              </a:rPr>
              <a:t>Why route recommendations?</a:t>
            </a:r>
          </a:p>
          <a:p>
            <a:r>
              <a:rPr lang="en-US" sz="2200" dirty="0">
                <a:latin typeface="Times New Roman" panose="02020603050405020304" pitchFamily="18" charset="0"/>
                <a:cs typeface="Times New Roman" panose="02020603050405020304" pitchFamily="18" charset="0"/>
              </a:rPr>
              <a:t>Why extreme weather?</a:t>
            </a:r>
          </a:p>
          <a:p>
            <a:r>
              <a:rPr lang="en-US" sz="2200" dirty="0">
                <a:latin typeface="Times New Roman" panose="02020603050405020304" pitchFamily="18" charset="0"/>
                <a:cs typeface="Times New Roman" panose="02020603050405020304" pitchFamily="18" charset="0"/>
              </a:rPr>
              <a:t>Why green gas emissions?</a:t>
            </a:r>
          </a:p>
          <a:p>
            <a:r>
              <a:rPr lang="en-US" sz="2200" dirty="0">
                <a:latin typeface="Times New Roman" panose="02020603050405020304" pitchFamily="18" charset="0"/>
                <a:cs typeface="Times New Roman" panose="02020603050405020304" pitchFamily="18" charset="0"/>
              </a:rPr>
              <a:t>How can AI help?</a:t>
            </a:r>
          </a:p>
          <a:p>
            <a:r>
              <a:rPr lang="en-US" sz="2200" dirty="0">
                <a:latin typeface="Times New Roman" panose="02020603050405020304" pitchFamily="18" charset="0"/>
                <a:cs typeface="Times New Roman" panose="02020603050405020304" pitchFamily="18" charset="0"/>
              </a:rPr>
              <a:t>Final project overview</a:t>
            </a:r>
          </a:p>
          <a:p>
            <a:r>
              <a:rPr lang="en-US" sz="2200" dirty="0">
                <a:latin typeface="Times New Roman" panose="02020603050405020304" pitchFamily="18" charset="0"/>
                <a:cs typeface="Times New Roman" panose="02020603050405020304" pitchFamily="18" charset="0"/>
              </a:rPr>
              <a:t>Data and data flow</a:t>
            </a:r>
          </a:p>
          <a:p>
            <a:r>
              <a:rPr lang="en-US" sz="2200" dirty="0">
                <a:latin typeface="Times New Roman" panose="02020603050405020304" pitchFamily="18" charset="0"/>
                <a:cs typeface="Times New Roman" panose="02020603050405020304" pitchFamily="18" charset="0"/>
              </a:rPr>
              <a:t>Web application modules</a:t>
            </a:r>
          </a:p>
          <a:p>
            <a:endParaRPr lang="en-US" sz="2200" dirty="0"/>
          </a:p>
        </p:txBody>
      </p:sp>
      <p:pic>
        <p:nvPicPr>
          <p:cNvPr id="30" name="Picture 7" descr="A close-up of a flag&#10;&#10;Description automatically generated with low confidence">
            <a:extLst>
              <a:ext uri="{FF2B5EF4-FFF2-40B4-BE49-F238E27FC236}">
                <a16:creationId xmlns:a16="http://schemas.microsoft.com/office/drawing/2014/main" id="{10C037FF-368B-6FFF-DF19-3945F90006C6}"/>
              </a:ext>
            </a:extLst>
          </p:cNvPr>
          <p:cNvPicPr>
            <a:picLocks noChangeAspect="1"/>
          </p:cNvPicPr>
          <p:nvPr/>
        </p:nvPicPr>
        <p:blipFill rotWithShape="1">
          <a:blip r:embed="rId3"/>
          <a:srcRect l="13866" r="1918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FD5BA6A9-CEA9-1F48-8C2B-13EE0DAE8F71}"/>
              </a:ext>
            </a:extLst>
          </p:cNvPr>
          <p:cNvSpPr>
            <a:spLocks noGrp="1"/>
          </p:cNvSpPr>
          <p:nvPr>
            <p:ph type="sldNum" sz="quarter" idx="12"/>
          </p:nvPr>
        </p:nvSpPr>
        <p:spPr>
          <a:xfrm>
            <a:off x="10439400" y="6356350"/>
            <a:ext cx="914400" cy="365125"/>
          </a:xfrm>
        </p:spPr>
        <p:txBody>
          <a:bodyPr vert="horz" lIns="91440" tIns="45720" rIns="91440" bIns="45720" rtlCol="0" anchor="ctr">
            <a:normAutofit/>
          </a:bodyPr>
          <a:lstStyle/>
          <a:p>
            <a:pPr algn="r">
              <a:spcAft>
                <a:spcPts val="600"/>
              </a:spcAft>
              <a:defRPr/>
            </a:pPr>
            <a:fld id="{5C35FCF4-C3EF-BD43-82E0-05BC237DAD2A}" type="slidenum">
              <a:rPr lang="en-US" sz="1200">
                <a:solidFill>
                  <a:srgbClr val="FFFFFF"/>
                </a:solidFill>
                <a:latin typeface="Calibri" panose="020F0502020204030204"/>
              </a:rPr>
              <a:pPr algn="r">
                <a:spcAft>
                  <a:spcPts val="600"/>
                </a:spcAft>
                <a:defRPr/>
              </a:pPr>
              <a:t>2</a:t>
            </a:fld>
            <a:endParaRPr lang="en-US" sz="1200">
              <a:solidFill>
                <a:srgbClr val="FFFFFF"/>
              </a:solidFill>
              <a:latin typeface="Calibri" panose="020F0502020204030204"/>
            </a:endParaRPr>
          </a:p>
        </p:txBody>
      </p:sp>
    </p:spTree>
    <p:extLst>
      <p:ext uri="{BB962C8B-B14F-4D97-AF65-F5344CB8AC3E}">
        <p14:creationId xmlns:p14="http://schemas.microsoft.com/office/powerpoint/2010/main" val="8565190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0B49FC-91C4-7E4C-B0DF-F13D8EA4BEBD}"/>
              </a:ext>
            </a:extLst>
          </p:cNvPr>
          <p:cNvSpPr>
            <a:spLocks noGrp="1"/>
          </p:cNvSpPr>
          <p:nvPr>
            <p:ph type="title"/>
          </p:nvPr>
        </p:nvSpPr>
        <p:spPr>
          <a:xfrm>
            <a:off x="640080" y="325369"/>
            <a:ext cx="4368602" cy="1956841"/>
          </a:xfrm>
        </p:spPr>
        <p:txBody>
          <a:bodyPr vert="horz" lIns="91440" tIns="45720" rIns="91440" bIns="45720" rtlCol="0" anchor="b">
            <a:noAutofit/>
          </a:bodyPr>
          <a:lstStyle/>
          <a:p>
            <a:pPr>
              <a:lnSpc>
                <a:spcPct val="90000"/>
              </a:lnSpc>
            </a:pPr>
            <a:r>
              <a:rPr lang="en-US" sz="4000" dirty="0">
                <a:solidFill>
                  <a:schemeClr val="tx1"/>
                </a:solidFill>
                <a:latin typeface="+mj-lt"/>
              </a:rPr>
              <a:t>Why Route Recommendations?</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Content Placeholder 5">
            <a:extLst>
              <a:ext uri="{FF2B5EF4-FFF2-40B4-BE49-F238E27FC236}">
                <a16:creationId xmlns:a16="http://schemas.microsoft.com/office/drawing/2014/main" id="{0F96FE5B-6660-014B-C1F1-FE6EC0851234}"/>
              </a:ext>
            </a:extLst>
          </p:cNvPr>
          <p:cNvSpPr>
            <a:spLocks noGrp="1"/>
          </p:cNvSpPr>
          <p:nvPr>
            <p:ph idx="1"/>
          </p:nvPr>
        </p:nvSpPr>
        <p:spPr>
          <a:xfrm>
            <a:off x="640080" y="2872899"/>
            <a:ext cx="4670097" cy="3320668"/>
          </a:xfrm>
        </p:spPr>
        <p:txBody>
          <a:bodyPr vert="horz" lIns="91440" tIns="45720" rIns="91440" bIns="45720" rtlCol="0">
            <a:normAutofit/>
          </a:bodyPr>
          <a:lstStyle/>
          <a:p>
            <a:r>
              <a:rPr lang="en-US" sz="2200" dirty="0"/>
              <a:t>The goal is not always the shortest route</a:t>
            </a:r>
          </a:p>
          <a:p>
            <a:pPr marL="0" indent="0">
              <a:buNone/>
            </a:pPr>
            <a:endParaRPr lang="en-US" sz="2200" dirty="0"/>
          </a:p>
          <a:p>
            <a:pPr marL="0" indent="0">
              <a:buNone/>
            </a:pPr>
            <a:endParaRPr lang="en-US" sz="2200" dirty="0"/>
          </a:p>
          <a:p>
            <a:r>
              <a:rPr lang="en-US" sz="2200" dirty="0">
                <a:latin typeface="Times New Roman" panose="02020603050405020304" pitchFamily="18" charset="0"/>
                <a:cs typeface="Times New Roman" panose="02020603050405020304" pitchFamily="18" charset="0"/>
              </a:rPr>
              <a:t>The goal of Route Recommendation Systems is to personalize and recommend routes based on </a:t>
            </a:r>
            <a:r>
              <a:rPr lang="en-US" sz="2200" b="1" i="1" dirty="0">
                <a:latin typeface="Times New Roman" panose="02020603050405020304" pitchFamily="18" charset="0"/>
                <a:cs typeface="Times New Roman" panose="02020603050405020304" pitchFamily="18" charset="0"/>
              </a:rPr>
              <a:t>Subjective Goals</a:t>
            </a:r>
            <a:r>
              <a:rPr lang="en-US" sz="2200" dirty="0">
                <a:latin typeface="Times New Roman" panose="02020603050405020304" pitchFamily="18" charset="0"/>
                <a:cs typeface="Times New Roman" panose="02020603050405020304" pitchFamily="18" charset="0"/>
              </a:rPr>
              <a:t>, not Objective ones.</a:t>
            </a:r>
          </a:p>
          <a:p>
            <a:r>
              <a:rPr lang="en-US" sz="2200" dirty="0">
                <a:latin typeface="Times New Roman" panose="02020603050405020304" pitchFamily="18" charset="0"/>
                <a:cs typeface="Times New Roman" panose="02020603050405020304" pitchFamily="18" charset="0"/>
              </a:rPr>
              <a:t>What are your goals?</a:t>
            </a:r>
          </a:p>
        </p:txBody>
      </p:sp>
      <p:pic>
        <p:nvPicPr>
          <p:cNvPr id="5" name="Picture 4">
            <a:extLst>
              <a:ext uri="{FF2B5EF4-FFF2-40B4-BE49-F238E27FC236}">
                <a16:creationId xmlns:a16="http://schemas.microsoft.com/office/drawing/2014/main" id="{60B0B66B-DB5A-CD50-2D6A-7555AD713EE1}"/>
              </a:ext>
            </a:extLst>
          </p:cNvPr>
          <p:cNvPicPr>
            <a:picLocks noChangeAspect="1"/>
          </p:cNvPicPr>
          <p:nvPr/>
        </p:nvPicPr>
        <p:blipFill rotWithShape="1">
          <a:blip r:embed="rId3"/>
          <a:srcRect r="3458"/>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
        <p:nvSpPr>
          <p:cNvPr id="4" name="Slide Number Placeholder 3">
            <a:extLst>
              <a:ext uri="{FF2B5EF4-FFF2-40B4-BE49-F238E27FC236}">
                <a16:creationId xmlns:a16="http://schemas.microsoft.com/office/drawing/2014/main" id="{FD5BA6A9-CEA9-1F48-8C2B-13EE0DAE8F71}"/>
              </a:ext>
            </a:extLst>
          </p:cNvPr>
          <p:cNvSpPr>
            <a:spLocks noGrp="1"/>
          </p:cNvSpPr>
          <p:nvPr>
            <p:ph type="sldNum" sz="quarter" idx="12"/>
          </p:nvPr>
        </p:nvSpPr>
        <p:spPr>
          <a:xfrm>
            <a:off x="10439400" y="6356350"/>
            <a:ext cx="914400" cy="365125"/>
          </a:xfrm>
        </p:spPr>
        <p:txBody>
          <a:bodyPr vert="horz" lIns="91440" tIns="45720" rIns="91440" bIns="45720" rtlCol="0" anchor="ctr">
            <a:normAutofit/>
          </a:bodyPr>
          <a:lstStyle/>
          <a:p>
            <a:pPr algn="r">
              <a:spcAft>
                <a:spcPts val="600"/>
              </a:spcAft>
              <a:defRPr/>
            </a:pPr>
            <a:fld id="{5C35FCF4-C3EF-BD43-82E0-05BC237DAD2A}" type="slidenum">
              <a:rPr lang="en-US" sz="1200">
                <a:solidFill>
                  <a:srgbClr val="FFFFFF"/>
                </a:solidFill>
                <a:latin typeface="Calibri" panose="020F0502020204030204"/>
              </a:rPr>
              <a:pPr algn="r">
                <a:spcAft>
                  <a:spcPts val="600"/>
                </a:spcAft>
                <a:defRPr/>
              </a:pPr>
              <a:t>3</a:t>
            </a:fld>
            <a:endParaRPr lang="en-US" sz="1200">
              <a:solidFill>
                <a:srgbClr val="FFFFFF"/>
              </a:solidFill>
              <a:latin typeface="Calibri" panose="020F0502020204030204"/>
            </a:endParaRPr>
          </a:p>
        </p:txBody>
      </p:sp>
      <p:sp>
        <p:nvSpPr>
          <p:cNvPr id="7" name="TextBox 6">
            <a:extLst>
              <a:ext uri="{FF2B5EF4-FFF2-40B4-BE49-F238E27FC236}">
                <a16:creationId xmlns:a16="http://schemas.microsoft.com/office/drawing/2014/main" id="{E489006A-07D6-557A-67A6-E2981A74C9B2}"/>
              </a:ext>
            </a:extLst>
          </p:cNvPr>
          <p:cNvSpPr txBox="1"/>
          <p:nvPr/>
        </p:nvSpPr>
        <p:spPr>
          <a:xfrm>
            <a:off x="887177" y="3613210"/>
            <a:ext cx="4121505" cy="646331"/>
          </a:xfrm>
          <a:prstGeom prst="rect">
            <a:avLst/>
          </a:prstGeom>
          <a:solidFill>
            <a:srgbClr val="92D050">
              <a:alpha val="51000"/>
            </a:srgbClr>
          </a:solidFill>
          <a:effectLst>
            <a:reflection blurRad="6350" stA="52000" endA="300" endPos="35000" dir="5400000" sy="-100000" algn="bl" rotWithShape="0"/>
          </a:effectLst>
        </p:spPr>
        <p:txBody>
          <a:bodyPr wrap="square" rtlCol="0">
            <a:spAutoFit/>
          </a:bodyPr>
          <a:lstStyle/>
          <a:p>
            <a:r>
              <a:rPr lang="en-US" sz="1100" b="0" i="0" u="none" strike="noStrike" baseline="0" dirty="0">
                <a:latin typeface="Times New Roman" panose="02020603050405020304" pitchFamily="18" charset="0"/>
                <a:cs typeface="Times New Roman" panose="02020603050405020304" pitchFamily="18" charset="0"/>
              </a:rPr>
              <a:t>“Even if I were certain I was going to heaven, I would pray God to let me go by the longest possible route.”</a:t>
            </a:r>
            <a:r>
              <a:rPr lang="en-US" sz="1400" dirty="0">
                <a:latin typeface="Times New Roman" panose="02020603050405020304" pitchFamily="18" charset="0"/>
                <a:cs typeface="Times New Roman" panose="02020603050405020304" pitchFamily="18" charset="0"/>
              </a:rPr>
              <a:t> ~ </a:t>
            </a:r>
            <a:r>
              <a:rPr lang="en-US" sz="1100" dirty="0">
                <a:latin typeface="Times New Roman" panose="02020603050405020304" pitchFamily="18" charset="0"/>
                <a:cs typeface="Times New Roman" panose="02020603050405020304" pitchFamily="18" charset="0"/>
              </a:rPr>
              <a:t>Nikos Kazantzakis</a:t>
            </a:r>
            <a:endParaRPr lang="en-US" sz="1400" dirty="0">
              <a:latin typeface="Times New Roman" panose="02020603050405020304" pitchFamily="18" charset="0"/>
              <a:cs typeface="Times New Roman" panose="02020603050405020304" pitchFamily="18" charset="0"/>
            </a:endParaRPr>
          </a:p>
          <a:p>
            <a:endParaRPr lang="en-US" sz="1100" dirty="0"/>
          </a:p>
        </p:txBody>
      </p:sp>
    </p:spTree>
    <p:extLst>
      <p:ext uri="{BB962C8B-B14F-4D97-AF65-F5344CB8AC3E}">
        <p14:creationId xmlns:p14="http://schemas.microsoft.com/office/powerpoint/2010/main" val="13637533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560AFAAC-EA6C-45A9-9E03-C9C9F0193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Extreme Weather | National Climate Assessment">
            <a:extLst>
              <a:ext uri="{FF2B5EF4-FFF2-40B4-BE49-F238E27FC236}">
                <a16:creationId xmlns:a16="http://schemas.microsoft.com/office/drawing/2014/main" id="{BD460133-7F98-F2D6-23FA-31D7869C508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916" r="20470"/>
          <a:stretch/>
        </p:blipFill>
        <p:spPr bwMode="auto">
          <a:xfrm>
            <a:off x="4883022" y="10"/>
            <a:ext cx="7308978" cy="6857990"/>
          </a:xfrm>
          <a:custGeom>
            <a:avLst/>
            <a:gdLst/>
            <a:ahLst/>
            <a:cxnLst/>
            <a:rect l="l" t="t" r="r" b="b"/>
            <a:pathLst>
              <a:path w="7308978" h="6858000">
                <a:moveTo>
                  <a:pt x="0" y="0"/>
                </a:moveTo>
                <a:lnTo>
                  <a:pt x="7308978" y="0"/>
                </a:lnTo>
                <a:lnTo>
                  <a:pt x="7308978" y="6858000"/>
                </a:lnTo>
                <a:lnTo>
                  <a:pt x="0" y="6858000"/>
                </a:lnTo>
                <a:lnTo>
                  <a:pt x="62983" y="6788730"/>
                </a:lnTo>
                <a:cubicBezTo>
                  <a:pt x="773509" y="5928900"/>
                  <a:pt x="1212978" y="4741056"/>
                  <a:pt x="1212978" y="3429000"/>
                </a:cubicBezTo>
                <a:cubicBezTo>
                  <a:pt x="1212978" y="2116944"/>
                  <a:pt x="773509" y="929100"/>
                  <a:pt x="62983" y="69271"/>
                </a:cubicBezTo>
                <a:close/>
              </a:path>
            </a:pathLst>
          </a:custGeom>
          <a:noFill/>
          <a:extLst>
            <a:ext uri="{909E8E84-426E-40DD-AFC4-6F175D3DCCD1}">
              <a14:hiddenFill xmlns:a14="http://schemas.microsoft.com/office/drawing/2010/main">
                <a:solidFill>
                  <a:srgbClr val="FFFFFF"/>
                </a:solidFill>
              </a14:hiddenFill>
            </a:ext>
          </a:extLst>
        </p:spPr>
      </p:pic>
      <p:sp useBgFill="1">
        <p:nvSpPr>
          <p:cNvPr id="1035" name="Freeform: Shape 1034">
            <a:extLst>
              <a:ext uri="{FF2B5EF4-FFF2-40B4-BE49-F238E27FC236}">
                <a16:creationId xmlns:a16="http://schemas.microsoft.com/office/drawing/2014/main" id="{83549E37-C86B-4401-90BD-D8BF83859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1" cy="6858000"/>
          </a:xfrm>
          <a:custGeom>
            <a:avLst/>
            <a:gdLst>
              <a:gd name="connsiteX0" fmla="*/ 0 w 6096001"/>
              <a:gd name="connsiteY0" fmla="*/ 0 h 6858000"/>
              <a:gd name="connsiteX1" fmla="*/ 4883023 w 6096001"/>
              <a:gd name="connsiteY1" fmla="*/ 0 h 6858000"/>
              <a:gd name="connsiteX2" fmla="*/ 4946006 w 6096001"/>
              <a:gd name="connsiteY2" fmla="*/ 69271 h 6858000"/>
              <a:gd name="connsiteX3" fmla="*/ 6096001 w 6096001"/>
              <a:gd name="connsiteY3" fmla="*/ 3429000 h 6858000"/>
              <a:gd name="connsiteX4" fmla="*/ 4946006 w 6096001"/>
              <a:gd name="connsiteY4" fmla="*/ 6788730 h 6858000"/>
              <a:gd name="connsiteX5" fmla="*/ 4883023 w 6096001"/>
              <a:gd name="connsiteY5" fmla="*/ 6858000 h 6858000"/>
              <a:gd name="connsiteX6" fmla="*/ 0 w 609600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1" h="6858000">
                <a:moveTo>
                  <a:pt x="0" y="0"/>
                </a:moveTo>
                <a:lnTo>
                  <a:pt x="4883023" y="0"/>
                </a:lnTo>
                <a:lnTo>
                  <a:pt x="4946006" y="69271"/>
                </a:lnTo>
                <a:cubicBezTo>
                  <a:pt x="5656532" y="929100"/>
                  <a:pt x="6096001" y="2116944"/>
                  <a:pt x="6096001" y="3429000"/>
                </a:cubicBezTo>
                <a:cubicBezTo>
                  <a:pt x="6096001" y="4741056"/>
                  <a:pt x="5656532" y="5928900"/>
                  <a:pt x="4946006" y="6788730"/>
                </a:cubicBezTo>
                <a:lnTo>
                  <a:pt x="4883023"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37" name="Freeform: Shape 1036">
            <a:extLst>
              <a:ext uri="{FF2B5EF4-FFF2-40B4-BE49-F238E27FC236}">
                <a16:creationId xmlns:a16="http://schemas.microsoft.com/office/drawing/2014/main" id="{8A17784E-76D8-4521-A77D-0D2EBB9230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6857" cy="6858000"/>
          </a:xfrm>
          <a:custGeom>
            <a:avLst/>
            <a:gdLst>
              <a:gd name="connsiteX0" fmla="*/ 0 w 6086857"/>
              <a:gd name="connsiteY0" fmla="*/ 0 h 6858000"/>
              <a:gd name="connsiteX1" fmla="*/ 4873879 w 6086857"/>
              <a:gd name="connsiteY1" fmla="*/ 0 h 6858000"/>
              <a:gd name="connsiteX2" fmla="*/ 4936862 w 6086857"/>
              <a:gd name="connsiteY2" fmla="*/ 69271 h 6858000"/>
              <a:gd name="connsiteX3" fmla="*/ 6086857 w 6086857"/>
              <a:gd name="connsiteY3" fmla="*/ 3429000 h 6858000"/>
              <a:gd name="connsiteX4" fmla="*/ 4936862 w 6086857"/>
              <a:gd name="connsiteY4" fmla="*/ 6788730 h 6858000"/>
              <a:gd name="connsiteX5" fmla="*/ 4873879 w 6086857"/>
              <a:gd name="connsiteY5" fmla="*/ 6858000 h 6858000"/>
              <a:gd name="connsiteX6" fmla="*/ 0 w 608685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6857" h="6858000">
                <a:moveTo>
                  <a:pt x="0" y="0"/>
                </a:moveTo>
                <a:lnTo>
                  <a:pt x="4873879" y="0"/>
                </a:lnTo>
                <a:lnTo>
                  <a:pt x="4936862" y="69271"/>
                </a:lnTo>
                <a:cubicBezTo>
                  <a:pt x="5647388" y="929100"/>
                  <a:pt x="6086857" y="2116944"/>
                  <a:pt x="6086857" y="3429000"/>
                </a:cubicBezTo>
                <a:cubicBezTo>
                  <a:pt x="6086857" y="4741056"/>
                  <a:pt x="5647388" y="5928900"/>
                  <a:pt x="4936862" y="6788730"/>
                </a:cubicBezTo>
                <a:lnTo>
                  <a:pt x="487387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B0B49FC-91C4-7E4C-B0DF-F13D8EA4BEBD}"/>
              </a:ext>
            </a:extLst>
          </p:cNvPr>
          <p:cNvSpPr>
            <a:spLocks noGrp="1"/>
          </p:cNvSpPr>
          <p:nvPr>
            <p:ph type="title"/>
          </p:nvPr>
        </p:nvSpPr>
        <p:spPr>
          <a:xfrm>
            <a:off x="374904" y="856488"/>
            <a:ext cx="4992624" cy="1243584"/>
          </a:xfrm>
        </p:spPr>
        <p:txBody>
          <a:bodyPr vert="horz" lIns="91440" tIns="45720" rIns="91440" bIns="45720" rtlCol="0" anchor="ctr">
            <a:normAutofit/>
          </a:bodyPr>
          <a:lstStyle/>
          <a:p>
            <a:pPr>
              <a:lnSpc>
                <a:spcPct val="90000"/>
              </a:lnSpc>
            </a:pPr>
            <a:r>
              <a:rPr lang="en-US" sz="3400" dirty="0">
                <a:solidFill>
                  <a:schemeClr val="tx1"/>
                </a:solidFill>
                <a:latin typeface="+mj-lt"/>
              </a:rPr>
              <a:t>Why Extreme Weather?</a:t>
            </a:r>
          </a:p>
        </p:txBody>
      </p:sp>
      <p:sp>
        <p:nvSpPr>
          <p:cNvPr id="1039" name="Rectangle 1038">
            <a:extLst>
              <a:ext uri="{FF2B5EF4-FFF2-40B4-BE49-F238E27FC236}">
                <a16:creationId xmlns:a16="http://schemas.microsoft.com/office/drawing/2014/main" id="{C0036C6B-F09C-4EAB-AE02-8D056EE748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24325"/>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41" name="Rectangle 1040">
            <a:extLst>
              <a:ext uri="{FF2B5EF4-FFF2-40B4-BE49-F238E27FC236}">
                <a16:creationId xmlns:a16="http://schemas.microsoft.com/office/drawing/2014/main" id="{FC8D5885-2804-4D3C-BE31-902E4D3279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7769" y="2195336"/>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71" name="Content Placeholder 5">
            <a:extLst>
              <a:ext uri="{FF2B5EF4-FFF2-40B4-BE49-F238E27FC236}">
                <a16:creationId xmlns:a16="http://schemas.microsoft.com/office/drawing/2014/main" id="{0F96FE5B-6660-014B-C1F1-FE6EC0851234}"/>
              </a:ext>
            </a:extLst>
          </p:cNvPr>
          <p:cNvSpPr>
            <a:spLocks noGrp="1"/>
          </p:cNvSpPr>
          <p:nvPr>
            <p:ph idx="1"/>
          </p:nvPr>
        </p:nvSpPr>
        <p:spPr>
          <a:xfrm>
            <a:off x="301752" y="2308888"/>
            <a:ext cx="5065776" cy="3402363"/>
          </a:xfrm>
        </p:spPr>
        <p:txBody>
          <a:bodyPr vert="horz" lIns="91440" tIns="45720" rIns="91440" bIns="45720" rtlCol="0" anchor="t">
            <a:noAutofit/>
          </a:bodyPr>
          <a:lstStyle/>
          <a:p>
            <a:pPr algn="just"/>
            <a:r>
              <a:rPr lang="en-US" sz="1400" dirty="0">
                <a:latin typeface="Times New Roman" panose="02020603050405020304" pitchFamily="18" charset="0"/>
                <a:cs typeface="Times New Roman" panose="02020603050405020304" pitchFamily="18" charset="0"/>
              </a:rPr>
              <a:t>Extreme weather can affect Canada's roadways by:</a:t>
            </a:r>
          </a:p>
          <a:p>
            <a:pPr lvl="1" algn="just"/>
            <a:r>
              <a:rPr lang="en-US" sz="1400" b="0" i="0" dirty="0">
                <a:effectLst/>
                <a:latin typeface="Times New Roman" panose="02020603050405020304" pitchFamily="18" charset="0"/>
                <a:cs typeface="Times New Roman" panose="02020603050405020304" pitchFamily="18" charset="0"/>
              </a:rPr>
              <a:t>Heavy snowfall and ice storms</a:t>
            </a:r>
          </a:p>
          <a:p>
            <a:pPr lvl="1" algn="just"/>
            <a:r>
              <a:rPr lang="en-US" sz="1400" b="0" i="0" dirty="0">
                <a:effectLst/>
                <a:latin typeface="Times New Roman" panose="02020603050405020304" pitchFamily="18" charset="0"/>
                <a:cs typeface="Times New Roman" panose="02020603050405020304" pitchFamily="18" charset="0"/>
              </a:rPr>
              <a:t>Freezing rain</a:t>
            </a:r>
            <a:endParaRPr lang="en-US" sz="1400" dirty="0">
              <a:latin typeface="Times New Roman" panose="02020603050405020304" pitchFamily="18" charset="0"/>
              <a:cs typeface="Times New Roman" panose="02020603050405020304" pitchFamily="18" charset="0"/>
            </a:endParaRPr>
          </a:p>
          <a:p>
            <a:pPr algn="just"/>
            <a:r>
              <a:rPr lang="en-US" sz="1400" dirty="0">
                <a:latin typeface="Times New Roman" panose="02020603050405020304" pitchFamily="18" charset="0"/>
                <a:cs typeface="Times New Roman" panose="02020603050405020304" pitchFamily="18" charset="0"/>
              </a:rPr>
              <a:t>According to a study by the National Research Council Canada, winter road maintenance costs across Canada are estimated to be between $3 billion and $5 billion annually.</a:t>
            </a:r>
          </a:p>
          <a:p>
            <a:pPr algn="just"/>
            <a:r>
              <a:rPr lang="en-US" sz="1400" dirty="0">
                <a:latin typeface="Times New Roman" panose="02020603050405020304" pitchFamily="18" charset="0"/>
                <a:cs typeface="Times New Roman" panose="02020603050405020304" pitchFamily="18" charset="0"/>
              </a:rPr>
              <a:t>In 2020, Alberta province experienced a significant snowstorm that closed major highways, including the Trans-Canada Highway and caused widespread travel disruptions. The storm resulted in multiple car accidents and stranded travelers.</a:t>
            </a:r>
          </a:p>
          <a:p>
            <a:pPr algn="just"/>
            <a:r>
              <a:rPr lang="en-US" sz="1400" dirty="0">
                <a:latin typeface="Times New Roman" panose="02020603050405020304" pitchFamily="18" charset="0"/>
                <a:cs typeface="Times New Roman" panose="02020603050405020304" pitchFamily="18" charset="0"/>
              </a:rPr>
              <a:t>According to a report by the University of Waterloo and the Intact Centre on Climate Adaptation, climate change is expected to increase the frequency and severity of extreme weather events in Alberta, which will likely have significant impacts on the province's transportation system.</a:t>
            </a:r>
          </a:p>
          <a:p>
            <a:pPr algn="just"/>
            <a:r>
              <a:rPr lang="en-US" sz="1400" dirty="0">
                <a:latin typeface="Times New Roman" panose="02020603050405020304" pitchFamily="18" charset="0"/>
                <a:cs typeface="Times New Roman" panose="02020603050405020304" pitchFamily="18" charset="0"/>
              </a:rPr>
              <a:t>In 2018, a major hailstorm hit the Calgary area, causing significant damage to vehicles, which led to travel disruptions and increased traffic congestion on roadways.</a:t>
            </a:r>
          </a:p>
          <a:p>
            <a:endParaRPr lang="en-US" sz="1400" dirty="0">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a:p>
            <a:endParaRPr lang="en-US" sz="14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FD5BA6A9-CEA9-1F48-8C2B-13EE0DAE8F71}"/>
              </a:ext>
            </a:extLst>
          </p:cNvPr>
          <p:cNvSpPr>
            <a:spLocks noGrp="1"/>
          </p:cNvSpPr>
          <p:nvPr>
            <p:ph type="sldNum" sz="quarter" idx="12"/>
          </p:nvPr>
        </p:nvSpPr>
        <p:spPr>
          <a:xfrm>
            <a:off x="9081136" y="6356350"/>
            <a:ext cx="2743200" cy="365125"/>
          </a:xfrm>
        </p:spPr>
        <p:txBody>
          <a:bodyPr vert="horz" lIns="91440" tIns="45720" rIns="91440" bIns="45720" rtlCol="0" anchor="ctr">
            <a:normAutofit/>
          </a:bodyPr>
          <a:lstStyle/>
          <a:p>
            <a:pPr algn="r">
              <a:spcAft>
                <a:spcPts val="600"/>
              </a:spcAft>
              <a:defRPr/>
            </a:pPr>
            <a:fld id="{5C35FCF4-C3EF-BD43-82E0-05BC237DAD2A}" type="slidenum">
              <a:rPr lang="en-US" sz="1200">
                <a:solidFill>
                  <a:schemeClr val="bg1"/>
                </a:solidFill>
                <a:latin typeface="Calibri" panose="020F0502020204030204"/>
              </a:rPr>
              <a:pPr algn="r">
                <a:spcAft>
                  <a:spcPts val="600"/>
                </a:spcAft>
                <a:defRPr/>
              </a:pPr>
              <a:t>4</a:t>
            </a:fld>
            <a:endParaRPr lang="en-US" sz="1200">
              <a:solidFill>
                <a:schemeClr val="bg1"/>
              </a:solidFill>
              <a:latin typeface="Calibri" panose="020F0502020204030204"/>
            </a:endParaRPr>
          </a:p>
        </p:txBody>
      </p:sp>
    </p:spTree>
    <p:extLst>
      <p:ext uri="{BB962C8B-B14F-4D97-AF65-F5344CB8AC3E}">
        <p14:creationId xmlns:p14="http://schemas.microsoft.com/office/powerpoint/2010/main" val="4172650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62" name="Rectangle 2061">
            <a:extLst>
              <a:ext uri="{FF2B5EF4-FFF2-40B4-BE49-F238E27FC236}">
                <a16:creationId xmlns:a16="http://schemas.microsoft.com/office/drawing/2014/main" id="{129F4FEF-3F4E-4042-8E6D-C24E201FB3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097484-8154-FF3E-0EAD-64BA33772EF5}"/>
              </a:ext>
            </a:extLst>
          </p:cNvPr>
          <p:cNvSpPr>
            <a:spLocks noGrp="1"/>
          </p:cNvSpPr>
          <p:nvPr>
            <p:ph type="title"/>
          </p:nvPr>
        </p:nvSpPr>
        <p:spPr>
          <a:xfrm>
            <a:off x="6248400" y="365125"/>
            <a:ext cx="5532268" cy="1046425"/>
          </a:xfrm>
        </p:spPr>
        <p:txBody>
          <a:bodyPr vert="horz" lIns="91440" tIns="45720" rIns="91440" bIns="45720" rtlCol="0" anchor="b">
            <a:normAutofit fontScale="90000"/>
          </a:bodyPr>
          <a:lstStyle/>
          <a:p>
            <a:pPr>
              <a:lnSpc>
                <a:spcPct val="90000"/>
              </a:lnSpc>
            </a:pPr>
            <a:r>
              <a:rPr lang="en-US" sz="4400" kern="1200" dirty="0">
                <a:solidFill>
                  <a:schemeClr val="tx1"/>
                </a:solidFill>
                <a:latin typeface="+mj-lt"/>
                <a:ea typeface="+mj-ea"/>
                <a:cs typeface="+mj-cs"/>
              </a:rPr>
              <a:t>Why green gas emissions?</a:t>
            </a:r>
          </a:p>
        </p:txBody>
      </p:sp>
      <p:pic>
        <p:nvPicPr>
          <p:cNvPr id="2052" name="Picture 4" descr="Airlines Seek to Reduce Greenhouse-Gas Emissions Despite Challenges">
            <a:extLst>
              <a:ext uri="{FF2B5EF4-FFF2-40B4-BE49-F238E27FC236}">
                <a16:creationId xmlns:a16="http://schemas.microsoft.com/office/drawing/2014/main" id="{FC11BBE8-2620-E5A6-75E1-2FAFB7398ED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209" r="12968" b="2"/>
          <a:stretch/>
        </p:blipFill>
        <p:spPr bwMode="auto">
          <a:xfrm>
            <a:off x="20" y="10"/>
            <a:ext cx="6105116" cy="4191736"/>
          </a:xfrm>
          <a:custGeom>
            <a:avLst/>
            <a:gdLst/>
            <a:ahLst/>
            <a:cxnLst/>
            <a:rect l="l" t="t" r="r" b="b"/>
            <a:pathLst>
              <a:path w="6105136" h="4191746">
                <a:moveTo>
                  <a:pt x="0" y="0"/>
                </a:moveTo>
                <a:lnTo>
                  <a:pt x="5607799" y="0"/>
                </a:lnTo>
                <a:lnTo>
                  <a:pt x="5571513" y="27327"/>
                </a:lnTo>
                <a:cubicBezTo>
                  <a:pt x="5516855" y="89886"/>
                  <a:pt x="5497833" y="180727"/>
                  <a:pt x="5456712" y="261788"/>
                </a:cubicBezTo>
                <a:cubicBezTo>
                  <a:pt x="5516289" y="304550"/>
                  <a:pt x="5587520" y="313948"/>
                  <a:pt x="5651844" y="341674"/>
                </a:cubicBezTo>
                <a:cubicBezTo>
                  <a:pt x="5718760" y="370809"/>
                  <a:pt x="5718760" y="392425"/>
                  <a:pt x="5663501" y="477009"/>
                </a:cubicBezTo>
                <a:cubicBezTo>
                  <a:pt x="5807259" y="495339"/>
                  <a:pt x="5807259" y="495339"/>
                  <a:pt x="5762794" y="628324"/>
                </a:cubicBezTo>
                <a:cubicBezTo>
                  <a:pt x="5883243" y="640542"/>
                  <a:pt x="5962676" y="703511"/>
                  <a:pt x="5981237" y="841197"/>
                </a:cubicBezTo>
                <a:cubicBezTo>
                  <a:pt x="5990305" y="907926"/>
                  <a:pt x="6044700" y="939409"/>
                  <a:pt x="6105136" y="984052"/>
                </a:cubicBezTo>
                <a:cubicBezTo>
                  <a:pt x="6030022" y="1027286"/>
                  <a:pt x="5979081" y="1117509"/>
                  <a:pt x="5891443" y="1022115"/>
                </a:cubicBezTo>
                <a:cubicBezTo>
                  <a:pt x="5859498" y="987342"/>
                  <a:pt x="5862517" y="1031513"/>
                  <a:pt x="5858202" y="1044202"/>
                </a:cubicBezTo>
                <a:cubicBezTo>
                  <a:pt x="5847842" y="1075215"/>
                  <a:pt x="5869424" y="1095893"/>
                  <a:pt x="5883673" y="1119387"/>
                </a:cubicBezTo>
                <a:cubicBezTo>
                  <a:pt x="5897486" y="1142885"/>
                  <a:pt x="5913893" y="1167789"/>
                  <a:pt x="5917778" y="1194108"/>
                </a:cubicBezTo>
                <a:cubicBezTo>
                  <a:pt x="5920365" y="1212434"/>
                  <a:pt x="5907848" y="1239216"/>
                  <a:pt x="5894034" y="1252846"/>
                </a:cubicBezTo>
                <a:cubicBezTo>
                  <a:pt x="5821506" y="1324743"/>
                  <a:pt x="5864677" y="1486396"/>
                  <a:pt x="5727393" y="1507074"/>
                </a:cubicBezTo>
                <a:cubicBezTo>
                  <a:pt x="5665659" y="1516469"/>
                  <a:pt x="5635872" y="1575680"/>
                  <a:pt x="5590543" y="1608104"/>
                </a:cubicBezTo>
                <a:cubicBezTo>
                  <a:pt x="5432970" y="1721355"/>
                  <a:pt x="5327632" y="1867030"/>
                  <a:pt x="5278850" y="2067214"/>
                </a:cubicBezTo>
                <a:cubicBezTo>
                  <a:pt x="5265468" y="2122664"/>
                  <a:pt x="5214092" y="2167309"/>
                  <a:pt x="5180851" y="2216179"/>
                </a:cubicBezTo>
                <a:cubicBezTo>
                  <a:pt x="5196826" y="2251892"/>
                  <a:pt x="5284029" y="2174826"/>
                  <a:pt x="5253380" y="2268808"/>
                </a:cubicBezTo>
                <a:cubicBezTo>
                  <a:pt x="5230067" y="2339298"/>
                  <a:pt x="5170490" y="2383001"/>
                  <a:pt x="5114368" y="2424825"/>
                </a:cubicBezTo>
                <a:cubicBezTo>
                  <a:pt x="5050475" y="2472284"/>
                  <a:pt x="4979676" y="2510347"/>
                  <a:pt x="4950749" y="2598221"/>
                </a:cubicBezTo>
                <a:cubicBezTo>
                  <a:pt x="4944706" y="2617020"/>
                  <a:pt x="4925279" y="2636755"/>
                  <a:pt x="4908013" y="2644276"/>
                </a:cubicBezTo>
                <a:cubicBezTo>
                  <a:pt x="4007468" y="4190779"/>
                  <a:pt x="1790648" y="4201115"/>
                  <a:pt x="1535079" y="4190306"/>
                </a:cubicBezTo>
                <a:cubicBezTo>
                  <a:pt x="1225543" y="4176680"/>
                  <a:pt x="932844" y="4081285"/>
                  <a:pt x="645760" y="3962397"/>
                </a:cubicBezTo>
                <a:cubicBezTo>
                  <a:pt x="524448" y="3912117"/>
                  <a:pt x="411775" y="3840689"/>
                  <a:pt x="293915" y="3785239"/>
                </a:cubicBezTo>
                <a:cubicBezTo>
                  <a:pt x="212539" y="3746940"/>
                  <a:pt x="140444" y="3691254"/>
                  <a:pt x="68403" y="3637448"/>
                </a:cubicBezTo>
                <a:lnTo>
                  <a:pt x="0" y="3589272"/>
                </a:lnTo>
                <a:close/>
              </a:path>
            </a:pathLst>
          </a:custGeom>
          <a:noFill/>
          <a:extLst>
            <a:ext uri="{909E8E84-426E-40DD-AFC4-6F175D3DCCD1}">
              <a14:hiddenFill xmlns:a14="http://schemas.microsoft.com/office/drawing/2010/main">
                <a:solidFill>
                  <a:srgbClr val="FFFFFF"/>
                </a:solidFill>
              </a14:hiddenFill>
            </a:ext>
          </a:extLst>
        </p:spPr>
      </p:pic>
      <p:pic>
        <p:nvPicPr>
          <p:cNvPr id="2050" name="Picture 2" descr="A city skyline at sunset&#10;&#10;Description automatically generated with low confidence">
            <a:extLst>
              <a:ext uri="{FF2B5EF4-FFF2-40B4-BE49-F238E27FC236}">
                <a16:creationId xmlns:a16="http://schemas.microsoft.com/office/drawing/2014/main" id="{F4540DA9-AEBA-6C06-0C36-99492329401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 b="7062"/>
          <a:stretch/>
        </p:blipFill>
        <p:spPr bwMode="auto">
          <a:xfrm>
            <a:off x="462420" y="4304418"/>
            <a:ext cx="5414116" cy="2553582"/>
          </a:xfrm>
          <a:custGeom>
            <a:avLst/>
            <a:gdLst/>
            <a:ahLst/>
            <a:cxnLst/>
            <a:rect l="l" t="t" r="r" b="b"/>
            <a:pathLst>
              <a:path w="5414116" h="2553582">
                <a:moveTo>
                  <a:pt x="158526" y="1316979"/>
                </a:moveTo>
                <a:lnTo>
                  <a:pt x="156754" y="1330318"/>
                </a:lnTo>
                <a:lnTo>
                  <a:pt x="150357" y="1343402"/>
                </a:lnTo>
                <a:cubicBezTo>
                  <a:pt x="148595" y="1346671"/>
                  <a:pt x="147784" y="1347597"/>
                  <a:pt x="148224" y="1345403"/>
                </a:cubicBezTo>
                <a:cubicBezTo>
                  <a:pt x="148536" y="1343890"/>
                  <a:pt x="150150" y="1339188"/>
                  <a:pt x="152759" y="1332109"/>
                </a:cubicBezTo>
                <a:close/>
                <a:moveTo>
                  <a:pt x="183999" y="1247985"/>
                </a:moveTo>
                <a:lnTo>
                  <a:pt x="185425" y="1249095"/>
                </a:lnTo>
                <a:lnTo>
                  <a:pt x="177909" y="1267545"/>
                </a:lnTo>
                <a:cubicBezTo>
                  <a:pt x="172543" y="1280910"/>
                  <a:pt x="167559" y="1293511"/>
                  <a:pt x="163267" y="1304542"/>
                </a:cubicBezTo>
                <a:lnTo>
                  <a:pt x="158526" y="1316979"/>
                </a:lnTo>
                <a:lnTo>
                  <a:pt x="160096" y="1305161"/>
                </a:lnTo>
                <a:cubicBezTo>
                  <a:pt x="166154" y="1273946"/>
                  <a:pt x="174799" y="1251295"/>
                  <a:pt x="183999" y="1247985"/>
                </a:cubicBezTo>
                <a:close/>
                <a:moveTo>
                  <a:pt x="2747400" y="406"/>
                </a:moveTo>
                <a:cubicBezTo>
                  <a:pt x="3035071" y="-4281"/>
                  <a:pt x="3341945" y="31161"/>
                  <a:pt x="3649095" y="133697"/>
                </a:cubicBezTo>
                <a:cubicBezTo>
                  <a:pt x="3849864" y="200721"/>
                  <a:pt x="4603144" y="576730"/>
                  <a:pt x="4698157" y="641897"/>
                </a:cubicBezTo>
                <a:cubicBezTo>
                  <a:pt x="4795794" y="709015"/>
                  <a:pt x="4865356" y="805949"/>
                  <a:pt x="4969229" y="864848"/>
                </a:cubicBezTo>
                <a:cubicBezTo>
                  <a:pt x="5024230" y="895855"/>
                  <a:pt x="5072076" y="940214"/>
                  <a:pt x="5031717" y="1024948"/>
                </a:cubicBezTo>
                <a:cubicBezTo>
                  <a:pt x="5020170" y="1048963"/>
                  <a:pt x="5029183" y="1072811"/>
                  <a:pt x="5057014" y="1071682"/>
                </a:cubicBezTo>
                <a:cubicBezTo>
                  <a:pt x="5109680" y="1069387"/>
                  <a:pt x="5118666" y="1110271"/>
                  <a:pt x="5135838" y="1143392"/>
                </a:cubicBezTo>
                <a:cubicBezTo>
                  <a:pt x="5166252" y="1202027"/>
                  <a:pt x="5193622" y="1263285"/>
                  <a:pt x="5266156" y="1289064"/>
                </a:cubicBezTo>
                <a:cubicBezTo>
                  <a:pt x="5238324" y="1323279"/>
                  <a:pt x="5215649" y="1311585"/>
                  <a:pt x="5195858" y="1298567"/>
                </a:cubicBezTo>
                <a:cubicBezTo>
                  <a:pt x="5143669" y="1263879"/>
                  <a:pt x="5093474" y="1226987"/>
                  <a:pt x="5041179" y="1192607"/>
                </a:cubicBezTo>
                <a:cubicBezTo>
                  <a:pt x="5007224" y="1170236"/>
                  <a:pt x="4975133" y="1142623"/>
                  <a:pt x="4918135" y="1145234"/>
                </a:cubicBezTo>
                <a:cubicBezTo>
                  <a:pt x="4935797" y="1231274"/>
                  <a:pt x="5007025" y="1262427"/>
                  <a:pt x="5060171" y="1300349"/>
                </a:cubicBezTo>
                <a:cubicBezTo>
                  <a:pt x="5126536" y="1347737"/>
                  <a:pt x="5152263" y="1413621"/>
                  <a:pt x="5184421" y="1487704"/>
                </a:cubicBezTo>
                <a:cubicBezTo>
                  <a:pt x="5122415" y="1489134"/>
                  <a:pt x="5103753" y="1435610"/>
                  <a:pt x="5058648" y="1427657"/>
                </a:cubicBezTo>
                <a:cubicBezTo>
                  <a:pt x="5053296" y="1435084"/>
                  <a:pt x="5045346" y="1445577"/>
                  <a:pt x="5045794" y="1446015"/>
                </a:cubicBezTo>
                <a:cubicBezTo>
                  <a:pt x="5106451" y="1496737"/>
                  <a:pt x="5117537" y="1568193"/>
                  <a:pt x="5101767" y="1647359"/>
                </a:cubicBezTo>
                <a:cubicBezTo>
                  <a:pt x="5093584" y="1688209"/>
                  <a:pt x="5115626" y="1706770"/>
                  <a:pt x="5135030" y="1731061"/>
                </a:cubicBezTo>
                <a:cubicBezTo>
                  <a:pt x="5203090" y="1816944"/>
                  <a:pt x="5278566" y="1897224"/>
                  <a:pt x="5321944" y="2003361"/>
                </a:cubicBezTo>
                <a:cubicBezTo>
                  <a:pt x="5239878" y="1971324"/>
                  <a:pt x="5191106" y="1897335"/>
                  <a:pt x="5107240" y="1850840"/>
                </a:cubicBezTo>
                <a:cubicBezTo>
                  <a:pt x="5146549" y="1965041"/>
                  <a:pt x="5224816" y="2036621"/>
                  <a:pt x="5290952" y="2116036"/>
                </a:cubicBezTo>
                <a:cubicBezTo>
                  <a:pt x="5321198" y="2152238"/>
                  <a:pt x="5345753" y="2195120"/>
                  <a:pt x="5388446" y="2220887"/>
                </a:cubicBezTo>
                <a:cubicBezTo>
                  <a:pt x="5403552" y="2230128"/>
                  <a:pt x="5428090" y="2247608"/>
                  <a:pt x="5403992" y="2273010"/>
                </a:cubicBezTo>
                <a:cubicBezTo>
                  <a:pt x="5383871" y="2294002"/>
                  <a:pt x="5363583" y="2281535"/>
                  <a:pt x="5345240" y="2269525"/>
                </a:cubicBezTo>
                <a:cubicBezTo>
                  <a:pt x="5301305" y="2240459"/>
                  <a:pt x="5249677" y="2227961"/>
                  <a:pt x="5181971" y="2212341"/>
                </a:cubicBezTo>
                <a:cubicBezTo>
                  <a:pt x="5210776" y="2304349"/>
                  <a:pt x="5323140" y="2305426"/>
                  <a:pt x="5342451" y="2399541"/>
                </a:cubicBezTo>
                <a:cubicBezTo>
                  <a:pt x="5276493" y="2399374"/>
                  <a:pt x="5240279" y="2358756"/>
                  <a:pt x="5193127" y="2341296"/>
                </a:cubicBezTo>
                <a:cubicBezTo>
                  <a:pt x="5150483" y="2325566"/>
                  <a:pt x="5134316" y="2337131"/>
                  <a:pt x="5128778" y="2384953"/>
                </a:cubicBezTo>
                <a:cubicBezTo>
                  <a:pt x="5120098" y="2459440"/>
                  <a:pt x="5082689" y="2490060"/>
                  <a:pt x="5024779" y="2455361"/>
                </a:cubicBezTo>
                <a:cubicBezTo>
                  <a:pt x="4971160" y="2423009"/>
                  <a:pt x="4955618" y="2448088"/>
                  <a:pt x="4957119" y="2492221"/>
                </a:cubicBezTo>
                <a:cubicBezTo>
                  <a:pt x="4957659" y="2508307"/>
                  <a:pt x="4955422" y="2522819"/>
                  <a:pt x="4951208" y="2536243"/>
                </a:cubicBezTo>
                <a:lnTo>
                  <a:pt x="4942986" y="2553582"/>
                </a:lnTo>
                <a:lnTo>
                  <a:pt x="0" y="2553582"/>
                </a:lnTo>
                <a:lnTo>
                  <a:pt x="10415" y="2540282"/>
                </a:lnTo>
                <a:cubicBezTo>
                  <a:pt x="21321" y="2529317"/>
                  <a:pt x="34083" y="2520126"/>
                  <a:pt x="50390" y="2514109"/>
                </a:cubicBezTo>
                <a:cubicBezTo>
                  <a:pt x="60150" y="2510393"/>
                  <a:pt x="69288" y="2504190"/>
                  <a:pt x="78593" y="2498362"/>
                </a:cubicBezTo>
                <a:cubicBezTo>
                  <a:pt x="79663" y="2490260"/>
                  <a:pt x="77016" y="2483287"/>
                  <a:pt x="68604" y="2478966"/>
                </a:cubicBezTo>
                <a:cubicBezTo>
                  <a:pt x="15119" y="2451323"/>
                  <a:pt x="33815" y="2412284"/>
                  <a:pt x="51592" y="2367344"/>
                </a:cubicBezTo>
                <a:cubicBezTo>
                  <a:pt x="73482" y="2311677"/>
                  <a:pt x="117178" y="2293901"/>
                  <a:pt x="167239" y="2281968"/>
                </a:cubicBezTo>
                <a:cubicBezTo>
                  <a:pt x="184333" y="2277976"/>
                  <a:pt x="204809" y="2283134"/>
                  <a:pt x="218700" y="2261009"/>
                </a:cubicBezTo>
                <a:cubicBezTo>
                  <a:pt x="202945" y="2233233"/>
                  <a:pt x="167661" y="2244301"/>
                  <a:pt x="144260" y="2232104"/>
                </a:cubicBezTo>
                <a:cubicBezTo>
                  <a:pt x="124982" y="2221882"/>
                  <a:pt x="89225" y="2216464"/>
                  <a:pt x="132450" y="2182200"/>
                </a:cubicBezTo>
                <a:cubicBezTo>
                  <a:pt x="145069" y="2172139"/>
                  <a:pt x="138401" y="2161211"/>
                  <a:pt x="128269" y="2157485"/>
                </a:cubicBezTo>
                <a:cubicBezTo>
                  <a:pt x="45771" y="2128357"/>
                  <a:pt x="114856" y="2054401"/>
                  <a:pt x="102768" y="2004430"/>
                </a:cubicBezTo>
                <a:cubicBezTo>
                  <a:pt x="99143" y="1990876"/>
                  <a:pt x="114661" y="1971808"/>
                  <a:pt x="128485" y="1969383"/>
                </a:cubicBezTo>
                <a:cubicBezTo>
                  <a:pt x="216478" y="1953355"/>
                  <a:pt x="255260" y="1875600"/>
                  <a:pt x="316632" y="1814867"/>
                </a:cubicBezTo>
                <a:cubicBezTo>
                  <a:pt x="286607" y="1778049"/>
                  <a:pt x="240843" y="1760915"/>
                  <a:pt x="204084" y="1732869"/>
                </a:cubicBezTo>
                <a:cubicBezTo>
                  <a:pt x="165873" y="1703815"/>
                  <a:pt x="170805" y="1689937"/>
                  <a:pt x="227085" y="1644378"/>
                </a:cubicBezTo>
                <a:cubicBezTo>
                  <a:pt x="135002" y="1609983"/>
                  <a:pt x="135002" y="1609983"/>
                  <a:pt x="194840" y="1531510"/>
                </a:cubicBezTo>
                <a:cubicBezTo>
                  <a:pt x="155738" y="1518118"/>
                  <a:pt x="147268" y="1431235"/>
                  <a:pt x="153201" y="1357062"/>
                </a:cubicBezTo>
                <a:lnTo>
                  <a:pt x="156754" y="1330318"/>
                </a:lnTo>
                <a:lnTo>
                  <a:pt x="158203" y="1327353"/>
                </a:lnTo>
                <a:cubicBezTo>
                  <a:pt x="164944" y="1313010"/>
                  <a:pt x="174305" y="1292418"/>
                  <a:pt x="183908" y="1271808"/>
                </a:cubicBezTo>
                <a:lnTo>
                  <a:pt x="192178" y="1254359"/>
                </a:lnTo>
                <a:lnTo>
                  <a:pt x="197963" y="1258870"/>
                </a:lnTo>
                <a:cubicBezTo>
                  <a:pt x="201319" y="1265759"/>
                  <a:pt x="204343" y="1269123"/>
                  <a:pt x="207082" y="1270177"/>
                </a:cubicBezTo>
                <a:cubicBezTo>
                  <a:pt x="215301" y="1273335"/>
                  <a:pt x="220953" y="1255680"/>
                  <a:pt x="225258" y="1249926"/>
                </a:cubicBezTo>
                <a:cubicBezTo>
                  <a:pt x="239225" y="1231830"/>
                  <a:pt x="229470" y="1215162"/>
                  <a:pt x="225383" y="1197822"/>
                </a:cubicBezTo>
                <a:cubicBezTo>
                  <a:pt x="223809" y="1191435"/>
                  <a:pt x="212069" y="1213060"/>
                  <a:pt x="198195" y="1241661"/>
                </a:cubicBezTo>
                <a:lnTo>
                  <a:pt x="192178" y="1254359"/>
                </a:lnTo>
                <a:lnTo>
                  <a:pt x="185425" y="1249095"/>
                </a:lnTo>
                <a:lnTo>
                  <a:pt x="194847" y="1225969"/>
                </a:lnTo>
                <a:cubicBezTo>
                  <a:pt x="218144" y="1169629"/>
                  <a:pt x="242658" y="1113997"/>
                  <a:pt x="248781" y="1110761"/>
                </a:cubicBezTo>
                <a:cubicBezTo>
                  <a:pt x="313786" y="1076283"/>
                  <a:pt x="321395" y="965784"/>
                  <a:pt x="418181" y="974220"/>
                </a:cubicBezTo>
                <a:cubicBezTo>
                  <a:pt x="461819" y="977818"/>
                  <a:pt x="495215" y="944914"/>
                  <a:pt x="532987" y="931088"/>
                </a:cubicBezTo>
                <a:cubicBezTo>
                  <a:pt x="664440" y="883526"/>
                  <a:pt x="768295" y="806734"/>
                  <a:pt x="846702" y="686183"/>
                </a:cubicBezTo>
                <a:cubicBezTo>
                  <a:pt x="868484" y="652881"/>
                  <a:pt x="913166" y="632329"/>
                  <a:pt x="946487" y="606427"/>
                </a:cubicBezTo>
                <a:cubicBezTo>
                  <a:pt x="943857" y="580742"/>
                  <a:pt x="867909" y="616319"/>
                  <a:pt x="909859" y="561037"/>
                </a:cubicBezTo>
                <a:cubicBezTo>
                  <a:pt x="941546" y="519374"/>
                  <a:pt x="991572" y="500749"/>
                  <a:pt x="1038549" y="483076"/>
                </a:cubicBezTo>
                <a:cubicBezTo>
                  <a:pt x="1092404" y="463016"/>
                  <a:pt x="1148626" y="449861"/>
                  <a:pt x="1187871" y="397948"/>
                </a:cubicBezTo>
                <a:cubicBezTo>
                  <a:pt x="1194206" y="389666"/>
                  <a:pt x="1884389" y="14461"/>
                  <a:pt x="2747400" y="406"/>
                </a:cubicBez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B7F1A2B3-3160-5413-6E58-89055B4DD703}"/>
              </a:ext>
            </a:extLst>
          </p:cNvPr>
          <p:cNvSpPr>
            <a:spLocks noGrp="1"/>
          </p:cNvSpPr>
          <p:nvPr>
            <p:ph idx="1"/>
          </p:nvPr>
        </p:nvSpPr>
        <p:spPr>
          <a:xfrm>
            <a:off x="6248398" y="1571348"/>
            <a:ext cx="5414115" cy="4465467"/>
          </a:xfrm>
        </p:spPr>
        <p:txBody>
          <a:bodyPr vert="horz" lIns="91440" tIns="45720" rIns="91440" bIns="45720" rtlCol="0">
            <a:normAutofit lnSpcReduction="10000"/>
          </a:bodyPr>
          <a:lstStyle/>
          <a:p>
            <a:pPr algn="just"/>
            <a:r>
              <a:rPr lang="en-US" sz="1600" b="0" i="0" dirty="0">
                <a:effectLst/>
                <a:latin typeface="Times New Roman" panose="02020603050405020304" pitchFamily="18" charset="0"/>
                <a:cs typeface="Times New Roman" panose="02020603050405020304" pitchFamily="18" charset="0"/>
              </a:rPr>
              <a:t>The transportation sector is a significant contributor to greenhouse gas emissions in Canada, accounting for approximately 25% of the country's total emissions in 2019, according to Environment and Climate Change Canada.</a:t>
            </a:r>
          </a:p>
          <a:p>
            <a:pPr algn="just"/>
            <a:r>
              <a:rPr lang="en-US" sz="1600" b="0" i="0" dirty="0">
                <a:effectLst/>
                <a:latin typeface="Times New Roman" panose="02020603050405020304" pitchFamily="18" charset="0"/>
                <a:cs typeface="Times New Roman" panose="02020603050405020304" pitchFamily="18" charset="0"/>
              </a:rPr>
              <a:t>the transportation sector was responsible for 174 megatons of CO2 equivalent emissions, which was a slight increase from the previous year. (Source: Environment and Climate Change Canada)</a:t>
            </a:r>
            <a:endParaRPr lang="en-US" sz="1600" dirty="0">
              <a:latin typeface="Times New Roman" panose="02020603050405020304" pitchFamily="18" charset="0"/>
              <a:cs typeface="Times New Roman" panose="02020603050405020304" pitchFamily="18" charset="0"/>
            </a:endParaRPr>
          </a:p>
          <a:p>
            <a:pPr algn="just"/>
            <a:r>
              <a:rPr lang="en-US" sz="1600" b="0" i="0" dirty="0">
                <a:effectLst/>
                <a:latin typeface="Times New Roman" panose="02020603050405020304" pitchFamily="18" charset="0"/>
                <a:cs typeface="Times New Roman" panose="02020603050405020304" pitchFamily="18" charset="0"/>
              </a:rPr>
              <a:t>The average emissions intensity of passenger vehicles in Canada was 188 grams of CO2 per kilometer in 2019, which was a slight decrease from the previous year. However, this is still significantly higher than the emissions standards set by the Canadian government for 2025. (Source: Environment and Climate Change Canada)</a:t>
            </a:r>
          </a:p>
          <a:p>
            <a:pPr algn="just"/>
            <a:r>
              <a:rPr lang="en-US" sz="1600" b="0" i="0" dirty="0">
                <a:effectLst/>
                <a:latin typeface="Times New Roman" panose="02020603050405020304" pitchFamily="18" charset="0"/>
                <a:cs typeface="Times New Roman" panose="02020603050405020304" pitchFamily="18" charset="0"/>
              </a:rPr>
              <a:t>Canada has set a target to reduce its greenhouse gas emissions by 30% below 2005 levels by 2030. The transportation sector will need to make significant emissions reductions in order to meet this target. (Source: Government of Canada)</a:t>
            </a:r>
          </a:p>
        </p:txBody>
      </p:sp>
      <p:sp>
        <p:nvSpPr>
          <p:cNvPr id="4" name="Slide Number Placeholder 3">
            <a:extLst>
              <a:ext uri="{FF2B5EF4-FFF2-40B4-BE49-F238E27FC236}">
                <a16:creationId xmlns:a16="http://schemas.microsoft.com/office/drawing/2014/main" id="{CE9AB1AB-8198-461B-115C-E5C2A1DE4B7C}"/>
              </a:ext>
            </a:extLst>
          </p:cNvPr>
          <p:cNvSpPr>
            <a:spLocks noGrp="1"/>
          </p:cNvSpPr>
          <p:nvPr>
            <p:ph type="sldNum" sz="quarter" idx="12"/>
          </p:nvPr>
        </p:nvSpPr>
        <p:spPr>
          <a:xfrm>
            <a:off x="10209276" y="6356350"/>
            <a:ext cx="1144524" cy="365125"/>
          </a:xfrm>
        </p:spPr>
        <p:txBody>
          <a:bodyPr vert="horz" lIns="91440" tIns="45720" rIns="91440" bIns="45720" rtlCol="0" anchor="ctr">
            <a:normAutofit/>
          </a:bodyPr>
          <a:lstStyle/>
          <a:p>
            <a:pPr algn="r">
              <a:spcAft>
                <a:spcPts val="600"/>
              </a:spcAft>
              <a:defRPr/>
            </a:pPr>
            <a:fld id="{5C35FCF4-C3EF-BD43-82E0-05BC237DAD2A}" type="slidenum">
              <a:rPr lang="en-US" sz="1200" smtClean="0">
                <a:solidFill>
                  <a:schemeClr val="tx1">
                    <a:tint val="75000"/>
                  </a:schemeClr>
                </a:solidFill>
              </a:rPr>
              <a:pPr algn="r">
                <a:spcAft>
                  <a:spcPts val="600"/>
                </a:spcAft>
                <a:defRPr/>
              </a:pPr>
              <a:t>5</a:t>
            </a:fld>
            <a:endParaRPr lang="en-US" sz="1200">
              <a:solidFill>
                <a:schemeClr val="tx1">
                  <a:tint val="75000"/>
                </a:schemeClr>
              </a:solidFill>
            </a:endParaRPr>
          </a:p>
        </p:txBody>
      </p:sp>
    </p:spTree>
    <p:extLst>
      <p:ext uri="{BB962C8B-B14F-4D97-AF65-F5344CB8AC3E}">
        <p14:creationId xmlns:p14="http://schemas.microsoft.com/office/powerpoint/2010/main" val="3815740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05" name="Rectangle 3100">
            <a:extLst>
              <a:ext uri="{FF2B5EF4-FFF2-40B4-BE49-F238E27FC236}">
                <a16:creationId xmlns:a16="http://schemas.microsoft.com/office/drawing/2014/main" id="{317B7366-37C8-497F-8B24-C0D854C71A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70B27FD-108F-C14F-19AF-C0534FCBA08B}"/>
              </a:ext>
            </a:extLst>
          </p:cNvPr>
          <p:cNvSpPr>
            <a:spLocks noGrp="1"/>
          </p:cNvSpPr>
          <p:nvPr>
            <p:ph type="title"/>
          </p:nvPr>
        </p:nvSpPr>
        <p:spPr>
          <a:xfrm>
            <a:off x="838200" y="365125"/>
            <a:ext cx="10515600" cy="1325563"/>
          </a:xfrm>
        </p:spPr>
        <p:txBody>
          <a:bodyPr vert="horz" lIns="91440" tIns="45720" rIns="91440" bIns="45720" rtlCol="0" anchor="ctr">
            <a:normAutofit/>
          </a:bodyPr>
          <a:lstStyle/>
          <a:p>
            <a:pPr>
              <a:lnSpc>
                <a:spcPct val="90000"/>
              </a:lnSpc>
            </a:pPr>
            <a:r>
              <a:rPr lang="en-US" sz="4400">
                <a:solidFill>
                  <a:schemeClr val="tx1"/>
                </a:solidFill>
                <a:latin typeface="+mj-lt"/>
              </a:rPr>
              <a:t>How can AI help in route recommendation?</a:t>
            </a:r>
          </a:p>
        </p:txBody>
      </p:sp>
      <p:pic>
        <p:nvPicPr>
          <p:cNvPr id="3076" name="Picture 4" descr="Routing and Optimization - InSight Mobile Data, a GPS Insight Company">
            <a:extLst>
              <a:ext uri="{FF2B5EF4-FFF2-40B4-BE49-F238E27FC236}">
                <a16:creationId xmlns:a16="http://schemas.microsoft.com/office/drawing/2014/main" id="{9F1EF9E2-C1E3-5A2F-8ED8-756D10F439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340" r="12070"/>
          <a:stretch/>
        </p:blipFill>
        <p:spPr bwMode="auto">
          <a:xfrm>
            <a:off x="1129323" y="2013626"/>
            <a:ext cx="4488714" cy="3576825"/>
          </a:xfrm>
          <a:custGeom>
            <a:avLst/>
            <a:gdLst/>
            <a:ahLst/>
            <a:cxnLst/>
            <a:rect l="l" t="t" r="r" b="b"/>
            <a:pathLst>
              <a:path w="4488714" h="3576825">
                <a:moveTo>
                  <a:pt x="713492" y="15"/>
                </a:moveTo>
                <a:cubicBezTo>
                  <a:pt x="723739" y="278"/>
                  <a:pt x="734339" y="3967"/>
                  <a:pt x="743942" y="5139"/>
                </a:cubicBezTo>
                <a:cubicBezTo>
                  <a:pt x="955929" y="31374"/>
                  <a:pt x="1167914" y="59717"/>
                  <a:pt x="1380134" y="84780"/>
                </a:cubicBezTo>
                <a:cubicBezTo>
                  <a:pt x="1578535" y="108204"/>
                  <a:pt x="1778340" y="113591"/>
                  <a:pt x="1977677" y="125771"/>
                </a:cubicBezTo>
                <a:cubicBezTo>
                  <a:pt x="2218942" y="140529"/>
                  <a:pt x="2459740" y="161377"/>
                  <a:pt x="2699600" y="194169"/>
                </a:cubicBezTo>
                <a:cubicBezTo>
                  <a:pt x="2866144" y="217126"/>
                  <a:pt x="3034328" y="233053"/>
                  <a:pt x="3203214" y="214783"/>
                </a:cubicBezTo>
                <a:cubicBezTo>
                  <a:pt x="3211646" y="213845"/>
                  <a:pt x="3221250" y="210801"/>
                  <a:pt x="3228277" y="213845"/>
                </a:cubicBezTo>
                <a:cubicBezTo>
                  <a:pt x="3310262" y="248045"/>
                  <a:pt x="3399740" y="223449"/>
                  <a:pt x="3484768" y="244999"/>
                </a:cubicBezTo>
                <a:cubicBezTo>
                  <a:pt x="3462984" y="328154"/>
                  <a:pt x="3369523" y="321361"/>
                  <a:pt x="3316820" y="378984"/>
                </a:cubicBezTo>
                <a:cubicBezTo>
                  <a:pt x="3402785" y="401939"/>
                  <a:pt x="3480084" y="425129"/>
                  <a:pt x="3558554" y="442462"/>
                </a:cubicBezTo>
                <a:cubicBezTo>
                  <a:pt x="3641709" y="460733"/>
                  <a:pt x="3712214" y="510158"/>
                  <a:pt x="3793494" y="532176"/>
                </a:cubicBezTo>
                <a:cubicBezTo>
                  <a:pt x="3810829" y="536861"/>
                  <a:pt x="3831676" y="553257"/>
                  <a:pt x="3837766" y="569186"/>
                </a:cubicBezTo>
                <a:cubicBezTo>
                  <a:pt x="3857442" y="620719"/>
                  <a:pt x="4250260" y="765244"/>
                  <a:pt x="4203881" y="811154"/>
                </a:cubicBezTo>
                <a:cubicBezTo>
                  <a:pt x="4184673" y="830128"/>
                  <a:pt x="4159844" y="843714"/>
                  <a:pt x="4133843" y="862453"/>
                </a:cubicBezTo>
                <a:cubicBezTo>
                  <a:pt x="4172962" y="897823"/>
                  <a:pt x="4216998" y="913283"/>
                  <a:pt x="4263846" y="923823"/>
                </a:cubicBezTo>
                <a:cubicBezTo>
                  <a:pt x="4277901" y="927103"/>
                  <a:pt x="4291721" y="933661"/>
                  <a:pt x="4293126" y="949590"/>
                </a:cubicBezTo>
                <a:cubicBezTo>
                  <a:pt x="4294531" y="966220"/>
                  <a:pt x="4280242" y="972778"/>
                  <a:pt x="4268297" y="980509"/>
                </a:cubicBezTo>
                <a:cubicBezTo>
                  <a:pt x="4251666" y="991283"/>
                  <a:pt x="4235503" y="1000654"/>
                  <a:pt x="4214422" y="1002059"/>
                </a:cubicBezTo>
                <a:cubicBezTo>
                  <a:pt x="4179754" y="1004167"/>
                  <a:pt x="4163124" y="1034149"/>
                  <a:pt x="4142980" y="1056636"/>
                </a:cubicBezTo>
                <a:cubicBezTo>
                  <a:pt x="4131736" y="1069286"/>
                  <a:pt x="4126114" y="1094817"/>
                  <a:pt x="4145790" y="1099268"/>
                </a:cubicBezTo>
                <a:cubicBezTo>
                  <a:pt x="4193106" y="1110043"/>
                  <a:pt x="4189358" y="1141197"/>
                  <a:pt x="4188188" y="1176567"/>
                </a:cubicBezTo>
                <a:cubicBezTo>
                  <a:pt x="4186548" y="1220370"/>
                  <a:pt x="4158673" y="1240514"/>
                  <a:pt x="4124474" y="1257380"/>
                </a:cubicBezTo>
                <a:cubicBezTo>
                  <a:pt x="4112762" y="1263235"/>
                  <a:pt x="4096132" y="1263000"/>
                  <a:pt x="4091680" y="1281271"/>
                </a:cubicBezTo>
                <a:cubicBezTo>
                  <a:pt x="4110888" y="1298606"/>
                  <a:pt x="4134312" y="1284551"/>
                  <a:pt x="4154926" y="1289469"/>
                </a:cubicBezTo>
                <a:cubicBezTo>
                  <a:pt x="4172025" y="1293452"/>
                  <a:pt x="4200368" y="1291344"/>
                  <a:pt x="4176944" y="1323200"/>
                </a:cubicBezTo>
                <a:cubicBezTo>
                  <a:pt x="4170150" y="1332335"/>
                  <a:pt x="4178114" y="1339363"/>
                  <a:pt x="4186782" y="1340066"/>
                </a:cubicBezTo>
                <a:cubicBezTo>
                  <a:pt x="4256117" y="1347327"/>
                  <a:pt x="4224260" y="1411743"/>
                  <a:pt x="4246513" y="1445708"/>
                </a:cubicBezTo>
                <a:cubicBezTo>
                  <a:pt x="4252602" y="1455076"/>
                  <a:pt x="4246044" y="1471239"/>
                  <a:pt x="4236440" y="1475221"/>
                </a:cubicBezTo>
                <a:cubicBezTo>
                  <a:pt x="4175069" y="1501456"/>
                  <a:pt x="4166637" y="1563998"/>
                  <a:pt x="4136888" y="1617873"/>
                </a:cubicBezTo>
                <a:cubicBezTo>
                  <a:pt x="4169214" y="1639188"/>
                  <a:pt x="4207863" y="1643873"/>
                  <a:pt x="4242764" y="1657693"/>
                </a:cubicBezTo>
                <a:cubicBezTo>
                  <a:pt x="4279072" y="1672216"/>
                  <a:pt x="4279072" y="1682991"/>
                  <a:pt x="4249089" y="1725153"/>
                </a:cubicBezTo>
                <a:cubicBezTo>
                  <a:pt x="4327090" y="1734290"/>
                  <a:pt x="4327090" y="1734290"/>
                  <a:pt x="4302964" y="1800579"/>
                </a:cubicBezTo>
                <a:cubicBezTo>
                  <a:pt x="4368318" y="1806669"/>
                  <a:pt x="4411417" y="1838057"/>
                  <a:pt x="4421488" y="1906689"/>
                </a:cubicBezTo>
                <a:cubicBezTo>
                  <a:pt x="4426408" y="1939951"/>
                  <a:pt x="4455922" y="1955644"/>
                  <a:pt x="4488714" y="1977897"/>
                </a:cubicBezTo>
                <a:cubicBezTo>
                  <a:pt x="4447958" y="1999448"/>
                  <a:pt x="4420318" y="2044421"/>
                  <a:pt x="4372767" y="1996870"/>
                </a:cubicBezTo>
                <a:cubicBezTo>
                  <a:pt x="4355434" y="1979537"/>
                  <a:pt x="4357072" y="2001555"/>
                  <a:pt x="4354731" y="2007880"/>
                </a:cubicBezTo>
                <a:cubicBezTo>
                  <a:pt x="4349110" y="2023339"/>
                  <a:pt x="4360820" y="2033646"/>
                  <a:pt x="4368551" y="2045357"/>
                </a:cubicBezTo>
                <a:cubicBezTo>
                  <a:pt x="4376046" y="2057070"/>
                  <a:pt x="4384948" y="2069484"/>
                  <a:pt x="4387056" y="2082603"/>
                </a:cubicBezTo>
                <a:cubicBezTo>
                  <a:pt x="4388460" y="2091738"/>
                  <a:pt x="4381668" y="2105088"/>
                  <a:pt x="4374173" y="2111882"/>
                </a:cubicBezTo>
                <a:cubicBezTo>
                  <a:pt x="4334820" y="2147720"/>
                  <a:pt x="4358244" y="2228299"/>
                  <a:pt x="4283756" y="2238606"/>
                </a:cubicBezTo>
                <a:cubicBezTo>
                  <a:pt x="4250260" y="2243289"/>
                  <a:pt x="4234098" y="2272804"/>
                  <a:pt x="4209503" y="2288966"/>
                </a:cubicBezTo>
                <a:cubicBezTo>
                  <a:pt x="4124006" y="2345418"/>
                  <a:pt x="4066851" y="2418032"/>
                  <a:pt x="4040383" y="2517817"/>
                </a:cubicBezTo>
                <a:cubicBezTo>
                  <a:pt x="4033122" y="2545457"/>
                  <a:pt x="4005246" y="2567711"/>
                  <a:pt x="3987210" y="2592071"/>
                </a:cubicBezTo>
                <a:cubicBezTo>
                  <a:pt x="3995878" y="2609873"/>
                  <a:pt x="4043193" y="2571458"/>
                  <a:pt x="4026563" y="2618305"/>
                </a:cubicBezTo>
                <a:cubicBezTo>
                  <a:pt x="4013914" y="2653442"/>
                  <a:pt x="3981588" y="2675226"/>
                  <a:pt x="3951137" y="2696074"/>
                </a:cubicBezTo>
                <a:cubicBezTo>
                  <a:pt x="3916470" y="2719731"/>
                  <a:pt x="3878055" y="2738704"/>
                  <a:pt x="3862360" y="2782506"/>
                </a:cubicBezTo>
                <a:cubicBezTo>
                  <a:pt x="3859081" y="2791877"/>
                  <a:pt x="3848540" y="2801714"/>
                  <a:pt x="3839172" y="2805463"/>
                </a:cubicBezTo>
                <a:cubicBezTo>
                  <a:pt x="3350549" y="3576343"/>
                  <a:pt x="2147734" y="3581495"/>
                  <a:pt x="2009066" y="3576107"/>
                </a:cubicBezTo>
                <a:cubicBezTo>
                  <a:pt x="1841116" y="3569315"/>
                  <a:pt x="1682302" y="3521764"/>
                  <a:pt x="1526534" y="3462502"/>
                </a:cubicBezTo>
                <a:cubicBezTo>
                  <a:pt x="1460712" y="3437439"/>
                  <a:pt x="1399577" y="3401835"/>
                  <a:pt x="1335628" y="3374195"/>
                </a:cubicBezTo>
                <a:cubicBezTo>
                  <a:pt x="1247321" y="3336013"/>
                  <a:pt x="1179158" y="3263165"/>
                  <a:pt x="1091084" y="3232479"/>
                </a:cubicBezTo>
                <a:cubicBezTo>
                  <a:pt x="1000434" y="3200857"/>
                  <a:pt x="922901" y="3143000"/>
                  <a:pt x="829673" y="3118405"/>
                </a:cubicBezTo>
                <a:cubicBezTo>
                  <a:pt x="780484" y="3105288"/>
                  <a:pt x="732933" y="3081631"/>
                  <a:pt x="740662" y="3013935"/>
                </a:cubicBezTo>
                <a:cubicBezTo>
                  <a:pt x="742771" y="2994727"/>
                  <a:pt x="729888" y="2979034"/>
                  <a:pt x="709509" y="2984656"/>
                </a:cubicBezTo>
                <a:cubicBezTo>
                  <a:pt x="670626" y="2995196"/>
                  <a:pt x="653058" y="2967321"/>
                  <a:pt x="631507" y="2946474"/>
                </a:cubicBezTo>
                <a:cubicBezTo>
                  <a:pt x="593093" y="2909465"/>
                  <a:pt x="556552" y="2870113"/>
                  <a:pt x="495415" y="2864022"/>
                </a:cubicBezTo>
                <a:cubicBezTo>
                  <a:pt x="507126" y="2834976"/>
                  <a:pt x="527037" y="2839193"/>
                  <a:pt x="545308" y="2845283"/>
                </a:cubicBezTo>
                <a:cubicBezTo>
                  <a:pt x="593327" y="2861212"/>
                  <a:pt x="640877" y="2879248"/>
                  <a:pt x="688896" y="2895176"/>
                </a:cubicBezTo>
                <a:cubicBezTo>
                  <a:pt x="720284" y="2905483"/>
                  <a:pt x="751438" y="2920006"/>
                  <a:pt x="793367" y="2908527"/>
                </a:cubicBezTo>
                <a:cubicBezTo>
                  <a:pt x="757294" y="2849968"/>
                  <a:pt x="695923" y="2839427"/>
                  <a:pt x="646265" y="2821391"/>
                </a:cubicBezTo>
                <a:cubicBezTo>
                  <a:pt x="584192" y="2798670"/>
                  <a:pt x="547651" y="2755803"/>
                  <a:pt x="503847" y="2708019"/>
                </a:cubicBezTo>
                <a:cubicBezTo>
                  <a:pt x="549524" y="2696541"/>
                  <a:pt x="577867" y="2731678"/>
                  <a:pt x="613705" y="2729803"/>
                </a:cubicBezTo>
                <a:cubicBezTo>
                  <a:pt x="615580" y="2723714"/>
                  <a:pt x="618859" y="2714813"/>
                  <a:pt x="618390" y="2714577"/>
                </a:cubicBezTo>
                <a:cubicBezTo>
                  <a:pt x="559831" y="2688343"/>
                  <a:pt x="532425" y="2639153"/>
                  <a:pt x="523289" y="2579656"/>
                </a:cubicBezTo>
                <a:cubicBezTo>
                  <a:pt x="518605" y="2548972"/>
                  <a:pt x="497289" y="2539368"/>
                  <a:pt x="476207" y="2525313"/>
                </a:cubicBezTo>
                <a:cubicBezTo>
                  <a:pt x="402656" y="2475421"/>
                  <a:pt x="324889" y="2430213"/>
                  <a:pt x="264455" y="2361581"/>
                </a:cubicBezTo>
                <a:cubicBezTo>
                  <a:pt x="334259" y="2370716"/>
                  <a:pt x="390242" y="2415455"/>
                  <a:pt x="465433" y="2434663"/>
                </a:cubicBezTo>
                <a:cubicBezTo>
                  <a:pt x="405702" y="2359238"/>
                  <a:pt x="328402" y="2321058"/>
                  <a:pt x="257897" y="2275380"/>
                </a:cubicBezTo>
                <a:cubicBezTo>
                  <a:pt x="225806" y="2254533"/>
                  <a:pt x="196059" y="2227830"/>
                  <a:pt x="157174" y="2216586"/>
                </a:cubicBezTo>
                <a:cubicBezTo>
                  <a:pt x="143354" y="2212604"/>
                  <a:pt x="120633" y="2204172"/>
                  <a:pt x="131643" y="2181919"/>
                </a:cubicBezTo>
                <a:cubicBezTo>
                  <a:pt x="141011" y="2163415"/>
                  <a:pt x="159516" y="2169035"/>
                  <a:pt x="176382" y="2174423"/>
                </a:cubicBezTo>
                <a:cubicBezTo>
                  <a:pt x="216905" y="2187776"/>
                  <a:pt x="258834" y="2188009"/>
                  <a:pt x="313646" y="2187776"/>
                </a:cubicBezTo>
                <a:cubicBezTo>
                  <a:pt x="267735" y="2126639"/>
                  <a:pt x="183643" y="2144910"/>
                  <a:pt x="144292" y="2080728"/>
                </a:cubicBezTo>
                <a:cubicBezTo>
                  <a:pt x="193481" y="2069484"/>
                  <a:pt x="231428" y="2092674"/>
                  <a:pt x="271249" y="2097124"/>
                </a:cubicBezTo>
                <a:cubicBezTo>
                  <a:pt x="307321" y="2101106"/>
                  <a:pt x="316222" y="2090332"/>
                  <a:pt x="307790" y="2054961"/>
                </a:cubicBezTo>
                <a:cubicBezTo>
                  <a:pt x="294673" y="1999915"/>
                  <a:pt x="314349" y="1971806"/>
                  <a:pt x="366818" y="1986798"/>
                </a:cubicBezTo>
                <a:cubicBezTo>
                  <a:pt x="415539" y="2000852"/>
                  <a:pt x="420692" y="1980240"/>
                  <a:pt x="407575" y="1948852"/>
                </a:cubicBezTo>
                <a:cubicBezTo>
                  <a:pt x="388836" y="1903176"/>
                  <a:pt x="410151" y="1867805"/>
                  <a:pt x="424674" y="1829390"/>
                </a:cubicBezTo>
                <a:cubicBezTo>
                  <a:pt x="446928" y="1770831"/>
                  <a:pt x="437558" y="1742253"/>
                  <a:pt x="389539" y="1698685"/>
                </a:cubicBezTo>
                <a:cubicBezTo>
                  <a:pt x="362602" y="1674323"/>
                  <a:pt x="333557" y="1653711"/>
                  <a:pt x="294438" y="1632630"/>
                </a:cubicBezTo>
                <a:cubicBezTo>
                  <a:pt x="384620" y="1621152"/>
                  <a:pt x="289988" y="1582503"/>
                  <a:pt x="321844" y="1558376"/>
                </a:cubicBezTo>
                <a:cubicBezTo>
                  <a:pt x="385557" y="1548538"/>
                  <a:pt x="437558" y="1625368"/>
                  <a:pt x="524227" y="1603350"/>
                </a:cubicBezTo>
                <a:cubicBezTo>
                  <a:pt x="417179" y="1536825"/>
                  <a:pt x="298889" y="1515041"/>
                  <a:pt x="221356" y="1426500"/>
                </a:cubicBezTo>
                <a:cubicBezTo>
                  <a:pt x="239158" y="1406355"/>
                  <a:pt x="256960" y="1425094"/>
                  <a:pt x="272186" y="1417599"/>
                </a:cubicBezTo>
                <a:cubicBezTo>
                  <a:pt x="271717" y="1412914"/>
                  <a:pt x="272889" y="1405886"/>
                  <a:pt x="270077" y="1403779"/>
                </a:cubicBezTo>
                <a:cubicBezTo>
                  <a:pt x="212221" y="1355525"/>
                  <a:pt x="211283" y="1354355"/>
                  <a:pt x="273356" y="1318749"/>
                </a:cubicBezTo>
                <a:cubicBezTo>
                  <a:pt x="295141" y="1306335"/>
                  <a:pt x="293267" y="1295325"/>
                  <a:pt x="281790" y="1279632"/>
                </a:cubicBezTo>
                <a:cubicBezTo>
                  <a:pt x="273590" y="1268622"/>
                  <a:pt x="263753" y="1258784"/>
                  <a:pt x="268438" y="1234657"/>
                </a:cubicBezTo>
                <a:cubicBezTo>
                  <a:pt x="302402" y="1265578"/>
                  <a:pt x="466603" y="1255505"/>
                  <a:pt x="495649" y="1252226"/>
                </a:cubicBezTo>
                <a:cubicBezTo>
                  <a:pt x="528208" y="1248713"/>
                  <a:pt x="560299" y="1233721"/>
                  <a:pt x="594497" y="1241919"/>
                </a:cubicBezTo>
                <a:cubicBezTo>
                  <a:pt x="621903" y="1248479"/>
                  <a:pt x="748860" y="1311957"/>
                  <a:pt x="766898" y="1239109"/>
                </a:cubicBezTo>
                <a:cubicBezTo>
                  <a:pt x="767835" y="1235595"/>
                  <a:pt x="819132" y="1243794"/>
                  <a:pt x="846773" y="1247776"/>
                </a:cubicBezTo>
                <a:cubicBezTo>
                  <a:pt x="871134" y="1251055"/>
                  <a:pt x="898540" y="1265578"/>
                  <a:pt x="914936" y="1236532"/>
                </a:cubicBezTo>
                <a:cubicBezTo>
                  <a:pt x="924540" y="1219433"/>
                  <a:pt x="884954" y="1186405"/>
                  <a:pt x="849584" y="1183594"/>
                </a:cubicBezTo>
                <a:cubicBezTo>
                  <a:pt x="818898" y="1181017"/>
                  <a:pt x="786807" y="1177269"/>
                  <a:pt x="757528" y="1184296"/>
                </a:cubicBezTo>
                <a:cubicBezTo>
                  <a:pt x="721456" y="1192730"/>
                  <a:pt x="702014" y="1179144"/>
                  <a:pt x="691941" y="1149864"/>
                </a:cubicBezTo>
                <a:cubicBezTo>
                  <a:pt x="680698" y="1117539"/>
                  <a:pt x="659147" y="1102547"/>
                  <a:pt x="629400" y="1087555"/>
                </a:cubicBezTo>
                <a:cubicBezTo>
                  <a:pt x="557253" y="1051250"/>
                  <a:pt x="487920" y="1009321"/>
                  <a:pt x="408747" y="988239"/>
                </a:cubicBezTo>
                <a:cubicBezTo>
                  <a:pt x="393052" y="984022"/>
                  <a:pt x="375719" y="978400"/>
                  <a:pt x="368458" y="950527"/>
                </a:cubicBezTo>
                <a:cubicBezTo>
                  <a:pt x="582786" y="992220"/>
                  <a:pt x="778141" y="1100908"/>
                  <a:pt x="999262" y="1094583"/>
                </a:cubicBezTo>
                <a:cubicBezTo>
                  <a:pt x="938829" y="1060149"/>
                  <a:pt x="868792" y="1058276"/>
                  <a:pt x="804376" y="1034149"/>
                </a:cubicBezTo>
                <a:cubicBezTo>
                  <a:pt x="850053" y="1016113"/>
                  <a:pt x="892918" y="1034852"/>
                  <a:pt x="936252" y="1045159"/>
                </a:cubicBezTo>
                <a:cubicBezTo>
                  <a:pt x="972559" y="1053591"/>
                  <a:pt x="1005353" y="1054997"/>
                  <a:pt x="1009335" y="1004636"/>
                </a:cubicBezTo>
                <a:cubicBezTo>
                  <a:pt x="1007929" y="1001356"/>
                  <a:pt x="1008163" y="997141"/>
                  <a:pt x="1008398" y="993158"/>
                </a:cubicBezTo>
                <a:cubicBezTo>
                  <a:pt x="996216" y="972311"/>
                  <a:pt x="977244" y="961536"/>
                  <a:pt x="954757" y="955445"/>
                </a:cubicBezTo>
                <a:cubicBezTo>
                  <a:pt x="941171" y="951697"/>
                  <a:pt x="923135" y="946075"/>
                  <a:pt x="923368" y="931085"/>
                </a:cubicBezTo>
                <a:cubicBezTo>
                  <a:pt x="924071" y="875570"/>
                  <a:pt x="880738" y="859407"/>
                  <a:pt x="837403" y="843245"/>
                </a:cubicBezTo>
                <a:cubicBezTo>
                  <a:pt x="861530" y="815605"/>
                  <a:pt x="880503" y="835983"/>
                  <a:pt x="898774" y="833876"/>
                </a:cubicBezTo>
                <a:cubicBezTo>
                  <a:pt x="910720" y="832470"/>
                  <a:pt x="921495" y="829894"/>
                  <a:pt x="921495" y="815605"/>
                </a:cubicBezTo>
                <a:cubicBezTo>
                  <a:pt x="921729" y="803658"/>
                  <a:pt x="916107" y="790072"/>
                  <a:pt x="904396" y="789839"/>
                </a:cubicBezTo>
                <a:cubicBezTo>
                  <a:pt x="831079" y="787730"/>
                  <a:pt x="790556" y="710900"/>
                  <a:pt x="714428" y="710666"/>
                </a:cubicBezTo>
                <a:cubicBezTo>
                  <a:pt x="668986" y="710666"/>
                  <a:pt x="738086" y="667332"/>
                  <a:pt x="699672" y="649295"/>
                </a:cubicBezTo>
                <a:cubicBezTo>
                  <a:pt x="691238" y="645313"/>
                  <a:pt x="721690" y="639224"/>
                  <a:pt x="735276" y="640160"/>
                </a:cubicBezTo>
                <a:cubicBezTo>
                  <a:pt x="748627" y="641097"/>
                  <a:pt x="760573" y="652574"/>
                  <a:pt x="776736" y="644376"/>
                </a:cubicBezTo>
                <a:cubicBezTo>
                  <a:pt x="785637" y="615097"/>
                  <a:pt x="762682" y="604322"/>
                  <a:pt x="743708" y="596123"/>
                </a:cubicBezTo>
                <a:cubicBezTo>
                  <a:pt x="699905" y="577150"/>
                  <a:pt x="657274" y="554195"/>
                  <a:pt x="609255" y="547401"/>
                </a:cubicBezTo>
                <a:cubicBezTo>
                  <a:pt x="592156" y="545059"/>
                  <a:pt x="633850" y="513671"/>
                  <a:pt x="642048" y="502662"/>
                </a:cubicBezTo>
                <a:cubicBezTo>
                  <a:pt x="448801" y="386949"/>
                  <a:pt x="216437" y="392804"/>
                  <a:pt x="0" y="299342"/>
                </a:cubicBezTo>
                <a:cubicBezTo>
                  <a:pt x="47785" y="281073"/>
                  <a:pt x="82921" y="294424"/>
                  <a:pt x="115480" y="297235"/>
                </a:cubicBezTo>
                <a:cubicBezTo>
                  <a:pt x="196760" y="304261"/>
                  <a:pt x="277105" y="318784"/>
                  <a:pt x="358151" y="327451"/>
                </a:cubicBezTo>
                <a:cubicBezTo>
                  <a:pt x="397971" y="331667"/>
                  <a:pt x="434981" y="347596"/>
                  <a:pt x="479486" y="322299"/>
                </a:cubicBezTo>
                <a:cubicBezTo>
                  <a:pt x="509235" y="305433"/>
                  <a:pt x="556786" y="323703"/>
                  <a:pt x="593327" y="338695"/>
                </a:cubicBezTo>
                <a:cubicBezTo>
                  <a:pt x="623543" y="351109"/>
                  <a:pt x="652355" y="354388"/>
                  <a:pt x="692410" y="338695"/>
                </a:cubicBezTo>
                <a:cubicBezTo>
                  <a:pt x="656103" y="329091"/>
                  <a:pt x="628228" y="320659"/>
                  <a:pt x="599651" y="314802"/>
                </a:cubicBezTo>
                <a:cubicBezTo>
                  <a:pt x="576930" y="310118"/>
                  <a:pt x="631040" y="291144"/>
                  <a:pt x="658679" y="293487"/>
                </a:cubicBezTo>
                <a:cubicBezTo>
                  <a:pt x="697329" y="296766"/>
                  <a:pt x="675545" y="284586"/>
                  <a:pt x="668986" y="267720"/>
                </a:cubicBezTo>
                <a:cubicBezTo>
                  <a:pt x="661959" y="249684"/>
                  <a:pt x="682806" y="244063"/>
                  <a:pt x="695923" y="247810"/>
                </a:cubicBezTo>
                <a:cubicBezTo>
                  <a:pt x="746284" y="262568"/>
                  <a:pt x="796411" y="236567"/>
                  <a:pt x="848413" y="257649"/>
                </a:cubicBezTo>
                <a:cubicBezTo>
                  <a:pt x="835295" y="205647"/>
                  <a:pt x="806952" y="182926"/>
                  <a:pt x="747690" y="175664"/>
                </a:cubicBezTo>
                <a:cubicBezTo>
                  <a:pt x="725437" y="172854"/>
                  <a:pt x="702248" y="177070"/>
                  <a:pt x="683040" y="162078"/>
                </a:cubicBezTo>
                <a:cubicBezTo>
                  <a:pt x="672030" y="153413"/>
                  <a:pt x="659616" y="143106"/>
                  <a:pt x="668283" y="127177"/>
                </a:cubicBezTo>
                <a:cubicBezTo>
                  <a:pt x="674373" y="115933"/>
                  <a:pt x="687491" y="115933"/>
                  <a:pt x="698266" y="119682"/>
                </a:cubicBezTo>
                <a:cubicBezTo>
                  <a:pt x="746519" y="136313"/>
                  <a:pt x="796880" y="142403"/>
                  <a:pt x="847241" y="148494"/>
                </a:cubicBezTo>
                <a:cubicBezTo>
                  <a:pt x="854972" y="149430"/>
                  <a:pt x="863637" y="152476"/>
                  <a:pt x="872305" y="137015"/>
                </a:cubicBezTo>
                <a:cubicBezTo>
                  <a:pt x="778141" y="111951"/>
                  <a:pt x="688662" y="76347"/>
                  <a:pt x="591921" y="62527"/>
                </a:cubicBezTo>
                <a:cubicBezTo>
                  <a:pt x="593327" y="55969"/>
                  <a:pt x="594732" y="49410"/>
                  <a:pt x="596138" y="42852"/>
                </a:cubicBezTo>
                <a:cubicBezTo>
                  <a:pt x="671796" y="52220"/>
                  <a:pt x="747456" y="61590"/>
                  <a:pt x="843025" y="73303"/>
                </a:cubicBezTo>
                <a:cubicBezTo>
                  <a:pt x="784231" y="36058"/>
                  <a:pt x="728717" y="48473"/>
                  <a:pt x="685149" y="15446"/>
                </a:cubicBezTo>
                <a:cubicBezTo>
                  <a:pt x="693347" y="2914"/>
                  <a:pt x="703244" y="-249"/>
                  <a:pt x="713492" y="15"/>
                </a:cubicBez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4DC7F2BB-11C5-A782-2FBB-112C78B08AC1}"/>
              </a:ext>
            </a:extLst>
          </p:cNvPr>
          <p:cNvSpPr>
            <a:spLocks noGrp="1"/>
          </p:cNvSpPr>
          <p:nvPr>
            <p:ph idx="1"/>
          </p:nvPr>
        </p:nvSpPr>
        <p:spPr>
          <a:xfrm>
            <a:off x="6119528" y="1562471"/>
            <a:ext cx="5234271" cy="4634143"/>
          </a:xfrm>
        </p:spPr>
        <p:txBody>
          <a:bodyPr vert="horz" lIns="91440" tIns="45720" rIns="91440" bIns="45720" rtlCol="0">
            <a:normAutofit fontScale="92500" lnSpcReduction="10000"/>
          </a:bodyPr>
          <a:lstStyle/>
          <a:p>
            <a:pPr algn="just"/>
            <a:r>
              <a:rPr lang="en-US" sz="1600" b="0" i="0" dirty="0">
                <a:effectLst/>
                <a:latin typeface="Times New Roman" panose="02020603050405020304" pitchFamily="18" charset="0"/>
                <a:cs typeface="Times New Roman" panose="02020603050405020304" pitchFamily="18" charset="0"/>
              </a:rPr>
              <a:t>AI can play a significant role in route recommendation systems by providing personalized and efficient route suggestions to users. Here are some ways AI can contribute:</a:t>
            </a:r>
          </a:p>
          <a:p>
            <a:pPr lvl="1" algn="just"/>
            <a:r>
              <a:rPr lang="en-US" sz="1600" b="0" i="0" dirty="0">
                <a:effectLst/>
                <a:latin typeface="Times New Roman" panose="02020603050405020304" pitchFamily="18" charset="0"/>
                <a:cs typeface="Times New Roman" panose="02020603050405020304" pitchFamily="18" charset="0"/>
              </a:rPr>
              <a:t>AI can analyze vast amounts of data from various sources such as traffic data, weather data, historical data, and user preferences to determine the best routes for different users.</a:t>
            </a:r>
          </a:p>
          <a:p>
            <a:pPr lvl="1" algn="just"/>
            <a:r>
              <a:rPr lang="en-US" sz="1600" b="0" i="0" dirty="0">
                <a:effectLst/>
                <a:latin typeface="Times New Roman" panose="02020603050405020304" pitchFamily="18" charset="0"/>
                <a:cs typeface="Times New Roman" panose="02020603050405020304" pitchFamily="18" charset="0"/>
              </a:rPr>
              <a:t>AI can use machine learning algorithms to learn from user behavior and preferences to provide personalized route recommendations. For instance, if a user frequently takes a particular route, AI can recommend it as their preferred route.</a:t>
            </a:r>
          </a:p>
          <a:p>
            <a:pPr lvl="1" algn="just"/>
            <a:r>
              <a:rPr lang="en-US" sz="1600" b="0" i="0" dirty="0">
                <a:effectLst/>
                <a:latin typeface="Times New Roman" panose="02020603050405020304" pitchFamily="18" charset="0"/>
                <a:cs typeface="Times New Roman" panose="02020603050405020304" pitchFamily="18" charset="0"/>
              </a:rPr>
              <a:t>AI can use real-time data from various sources to adjust route recommendations based on changing conditions. For example, if there is heavy traffic on a particular road, AI can recommend an alternative route.</a:t>
            </a:r>
          </a:p>
          <a:p>
            <a:pPr lvl="1" algn="just"/>
            <a:r>
              <a:rPr lang="en-US" sz="1600" b="0" i="0" dirty="0">
                <a:effectLst/>
                <a:latin typeface="Times New Roman" panose="02020603050405020304" pitchFamily="18" charset="0"/>
                <a:cs typeface="Times New Roman" panose="02020603050405020304" pitchFamily="18" charset="0"/>
              </a:rPr>
              <a:t>AI can use predictive analytics to anticipate user needs and provide proactive route recommendations. For example, if a user is traveling to a new city, AI can recommend the best routes and modes of transportation based on the user's profile and past travel behavior.</a:t>
            </a:r>
          </a:p>
        </p:txBody>
      </p:sp>
      <p:sp>
        <p:nvSpPr>
          <p:cNvPr id="4" name="Slide Number Placeholder 3">
            <a:extLst>
              <a:ext uri="{FF2B5EF4-FFF2-40B4-BE49-F238E27FC236}">
                <a16:creationId xmlns:a16="http://schemas.microsoft.com/office/drawing/2014/main" id="{B886B2BB-6C31-AAEE-EBE8-5B432519DD57}"/>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5C35FCF4-C3EF-BD43-82E0-05BC237DAD2A}" type="slidenum">
              <a:rPr lang="en-US" sz="1200" smtClean="0">
                <a:solidFill>
                  <a:prstClr val="black">
                    <a:tint val="75000"/>
                  </a:prstClr>
                </a:solidFill>
                <a:latin typeface="Calibri" panose="020F0502020204030204"/>
              </a:rPr>
              <a:pPr algn="r">
                <a:spcAft>
                  <a:spcPts val="600"/>
                </a:spcAft>
                <a:defRPr/>
              </a:pPr>
              <a:t>6</a:t>
            </a:fld>
            <a:endParaRPr lang="en-US" sz="1200">
              <a:solidFill>
                <a:prstClr val="black">
                  <a:tint val="75000"/>
                </a:prstClr>
              </a:solidFill>
              <a:latin typeface="Calibri" panose="020F0502020204030204"/>
            </a:endParaRPr>
          </a:p>
        </p:txBody>
      </p:sp>
    </p:spTree>
    <p:extLst>
      <p:ext uri="{BB962C8B-B14F-4D97-AF65-F5344CB8AC3E}">
        <p14:creationId xmlns:p14="http://schemas.microsoft.com/office/powerpoint/2010/main" val="31155192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3">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 name="Title 1">
            <a:extLst>
              <a:ext uri="{FF2B5EF4-FFF2-40B4-BE49-F238E27FC236}">
                <a16:creationId xmlns:a16="http://schemas.microsoft.com/office/drawing/2014/main" id="{82CE15B7-7794-1D45-5519-5B7A7C6C16E0}"/>
              </a:ext>
            </a:extLst>
          </p:cNvPr>
          <p:cNvSpPr>
            <a:spLocks noGrp="1"/>
          </p:cNvSpPr>
          <p:nvPr>
            <p:ph type="title"/>
          </p:nvPr>
        </p:nvSpPr>
        <p:spPr>
          <a:xfrm>
            <a:off x="838200" y="365125"/>
            <a:ext cx="5393361" cy="1325563"/>
          </a:xfrm>
        </p:spPr>
        <p:txBody>
          <a:bodyPr vert="horz" lIns="91440" tIns="45720" rIns="91440" bIns="45720" rtlCol="0" anchor="ctr">
            <a:normAutofit/>
          </a:bodyPr>
          <a:lstStyle/>
          <a:p>
            <a:pPr>
              <a:lnSpc>
                <a:spcPct val="90000"/>
              </a:lnSpc>
            </a:pPr>
            <a:r>
              <a:rPr lang="en-US" sz="4400">
                <a:solidFill>
                  <a:schemeClr val="tx1"/>
                </a:solidFill>
                <a:latin typeface="+mj-lt"/>
              </a:rPr>
              <a:t>Final Project Overview</a:t>
            </a:r>
          </a:p>
        </p:txBody>
      </p:sp>
      <p:sp>
        <p:nvSpPr>
          <p:cNvPr id="3" name="Content Placeholder 2">
            <a:extLst>
              <a:ext uri="{FF2B5EF4-FFF2-40B4-BE49-F238E27FC236}">
                <a16:creationId xmlns:a16="http://schemas.microsoft.com/office/drawing/2014/main" id="{19E3B1BA-F3DE-09A1-2E89-42536CE6933F}"/>
              </a:ext>
            </a:extLst>
          </p:cNvPr>
          <p:cNvSpPr>
            <a:spLocks noGrp="1"/>
          </p:cNvSpPr>
          <p:nvPr>
            <p:ph idx="1"/>
          </p:nvPr>
        </p:nvSpPr>
        <p:spPr>
          <a:xfrm>
            <a:off x="838200" y="1825624"/>
            <a:ext cx="5393361" cy="4530725"/>
          </a:xfrm>
        </p:spPr>
        <p:txBody>
          <a:bodyPr vert="horz" lIns="91440" tIns="45720" rIns="91440" bIns="45720" rtlCol="0">
            <a:normAutofit lnSpcReduction="10000"/>
          </a:bodyPr>
          <a:lstStyle/>
          <a:p>
            <a:r>
              <a:rPr lang="en-US" sz="1800" dirty="0">
                <a:latin typeface="Times New Roman" panose="02020603050405020304" pitchFamily="18" charset="0"/>
                <a:cs typeface="Times New Roman" panose="02020603050405020304" pitchFamily="18" charset="0"/>
              </a:rPr>
              <a:t>The goal is to build a web application that:</a:t>
            </a:r>
          </a:p>
          <a:p>
            <a:pPr marL="800100" lvl="1" indent="-342900">
              <a:buFont typeface="+mj-lt"/>
              <a:buAutoNum type="arabicPeriod"/>
            </a:pPr>
            <a:r>
              <a:rPr lang="en-US" sz="1800" dirty="0">
                <a:latin typeface="Times New Roman" panose="02020603050405020304" pitchFamily="18" charset="0"/>
                <a:cs typeface="Times New Roman" panose="02020603050405020304" pitchFamily="18" charset="0"/>
              </a:rPr>
              <a:t>Users choose the origin and destiny of a truck</a:t>
            </a:r>
          </a:p>
          <a:p>
            <a:pPr marL="800100" lvl="1" indent="-342900">
              <a:buFont typeface="+mj-lt"/>
              <a:buAutoNum type="arabicPeriod"/>
            </a:pPr>
            <a:r>
              <a:rPr lang="en-US" sz="1800" dirty="0">
                <a:latin typeface="Times New Roman" panose="02020603050405020304" pitchFamily="18" charset="0"/>
                <a:cs typeface="Times New Roman" panose="02020603050405020304" pitchFamily="18" charset="0"/>
              </a:rPr>
              <a:t>There are three goal-based options for users to choose from - each rated from 0 to 10 :</a:t>
            </a:r>
          </a:p>
          <a:p>
            <a:pPr marL="1257300" lvl="2" indent="-342900">
              <a:buFont typeface="+mj-lt"/>
              <a:buAutoNum type="arabicPeriod"/>
            </a:pPr>
            <a:r>
              <a:rPr lang="en-US" sz="1800" dirty="0">
                <a:latin typeface="Times New Roman" panose="02020603050405020304" pitchFamily="18" charset="0"/>
                <a:cs typeface="Times New Roman" panose="02020603050405020304" pitchFamily="18" charset="0"/>
              </a:rPr>
              <a:t>Distance</a:t>
            </a:r>
          </a:p>
          <a:p>
            <a:pPr marL="1257300" lvl="2" indent="-342900">
              <a:buFont typeface="+mj-lt"/>
              <a:buAutoNum type="arabicPeriod"/>
            </a:pPr>
            <a:r>
              <a:rPr lang="en-US" sz="1800" dirty="0">
                <a:latin typeface="Times New Roman" panose="02020603050405020304" pitchFamily="18" charset="0"/>
                <a:cs typeface="Times New Roman" panose="02020603050405020304" pitchFamily="18" charset="0"/>
              </a:rPr>
              <a:t>Extreme Weather</a:t>
            </a:r>
          </a:p>
          <a:p>
            <a:pPr marL="1257300" lvl="2" indent="-342900">
              <a:buFont typeface="+mj-lt"/>
              <a:buAutoNum type="arabicPeriod"/>
            </a:pPr>
            <a:r>
              <a:rPr lang="en-US" sz="1800" dirty="0">
                <a:latin typeface="Times New Roman" panose="02020603050405020304" pitchFamily="18" charset="0"/>
                <a:cs typeface="Times New Roman" panose="02020603050405020304" pitchFamily="18" charset="0"/>
              </a:rPr>
              <a:t>Gas Emissions</a:t>
            </a:r>
          </a:p>
          <a:p>
            <a:pPr marL="800100" lvl="1" indent="-342900">
              <a:buFont typeface="+mj-lt"/>
              <a:buAutoNum type="arabicPeriod"/>
            </a:pPr>
            <a:r>
              <a:rPr lang="en-US" sz="1800" dirty="0">
                <a:latin typeface="Times New Roman" panose="02020603050405020304" pitchFamily="18" charset="0"/>
                <a:cs typeface="Times New Roman" panose="02020603050405020304" pitchFamily="18" charset="0"/>
              </a:rPr>
              <a:t>The user adjusts the wights for three options and chooses the desired combination</a:t>
            </a:r>
          </a:p>
          <a:p>
            <a:pPr marL="800100" lvl="1" indent="-342900">
              <a:buFont typeface="+mj-lt"/>
              <a:buAutoNum type="arabicPeriod"/>
            </a:pPr>
            <a:r>
              <a:rPr lang="en-US" sz="1800" dirty="0">
                <a:latin typeface="Times New Roman" panose="02020603050405020304" pitchFamily="18" charset="0"/>
                <a:cs typeface="Times New Roman" panose="02020603050405020304" pitchFamily="18" charset="0"/>
              </a:rPr>
              <a:t>The AI model, based on the chosen combination, shows all possible routes and selects the best suitable one with different colors</a:t>
            </a:r>
          </a:p>
          <a:p>
            <a:pPr marL="800100" lvl="1" indent="-342900">
              <a:buFont typeface="+mj-lt"/>
              <a:buAutoNum type="arabicPeriod"/>
            </a:pPr>
            <a:r>
              <a:rPr lang="en-US" sz="1800" dirty="0">
                <a:latin typeface="Times New Roman" panose="02020603050405020304" pitchFamily="18" charset="0"/>
                <a:cs typeface="Times New Roman" panose="02020603050405020304" pitchFamily="18" charset="0"/>
              </a:rPr>
              <a:t>If the user changes their mind, and readjusts the weights, the model will respond dynamically in real-time and recommend the new route</a:t>
            </a:r>
          </a:p>
          <a:p>
            <a:endParaRPr lang="en-US" sz="1800" dirty="0">
              <a:latin typeface="Times New Roman" panose="02020603050405020304" pitchFamily="18" charset="0"/>
              <a:cs typeface="Times New Roman" panose="02020603050405020304" pitchFamily="18" charset="0"/>
            </a:endParaRPr>
          </a:p>
        </p:txBody>
      </p:sp>
      <p:pic>
        <p:nvPicPr>
          <p:cNvPr id="3074" name="Picture 2" descr="Free vector tracking delivery, package on smartphone application. delivery point validation, delivery driver app, independent courier concept. pinkish coral bluevector isolated illustration">
            <a:extLst>
              <a:ext uri="{FF2B5EF4-FFF2-40B4-BE49-F238E27FC236}">
                <a16:creationId xmlns:a16="http://schemas.microsoft.com/office/drawing/2014/main" id="{3E4A2B47-2871-1EF8-038A-429ED479B92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656" r="14845" b="2"/>
          <a:stretch/>
        </p:blipFill>
        <p:spPr bwMode="auto">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16A2F882-905F-AC56-8F83-F4A731823967}"/>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lgn="r">
              <a:spcAft>
                <a:spcPts val="600"/>
              </a:spcAft>
              <a:defRPr/>
            </a:pPr>
            <a:fld id="{5C35FCF4-C3EF-BD43-82E0-05BC237DAD2A}" type="slidenum">
              <a:rPr lang="en-US" sz="1200" smtClean="0">
                <a:solidFill>
                  <a:prstClr val="black">
                    <a:tint val="75000"/>
                  </a:prstClr>
                </a:solidFill>
                <a:latin typeface="Calibri" panose="020F0502020204030204"/>
              </a:rPr>
              <a:pPr algn="r">
                <a:spcAft>
                  <a:spcPts val="600"/>
                </a:spcAft>
                <a:defRPr/>
              </a:pPr>
              <a:t>7</a:t>
            </a:fld>
            <a:endParaRPr lang="en-US" sz="1200">
              <a:solidFill>
                <a:prstClr val="black">
                  <a:tint val="75000"/>
                </a:prstClr>
              </a:solidFill>
              <a:latin typeface="Calibri" panose="020F0502020204030204"/>
            </a:endParaRPr>
          </a:p>
        </p:txBody>
      </p:sp>
      <p:sp>
        <p:nvSpPr>
          <p:cNvPr id="3082"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083"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202565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B925C3-9BF6-20EB-7187-C8E3AD9D5548}"/>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lnSpc>
                <a:spcPct val="90000"/>
              </a:lnSpc>
            </a:pPr>
            <a:r>
              <a:rPr lang="en-US" kern="1200">
                <a:solidFill>
                  <a:srgbClr val="FFFFFF"/>
                </a:solidFill>
                <a:latin typeface="+mj-lt"/>
                <a:ea typeface="+mj-ea"/>
                <a:cs typeface="+mj-cs"/>
              </a:rPr>
              <a:t>Calgary road Slope distribution</a:t>
            </a:r>
          </a:p>
        </p:txBody>
      </p:sp>
      <p:pic>
        <p:nvPicPr>
          <p:cNvPr id="6" name="Content Placeholder 5" descr="Map&#10;&#10;Description automatically generated">
            <a:extLst>
              <a:ext uri="{FF2B5EF4-FFF2-40B4-BE49-F238E27FC236}">
                <a16:creationId xmlns:a16="http://schemas.microsoft.com/office/drawing/2014/main" id="{FF6F1BF3-526E-9B8F-1924-446DCB7810AB}"/>
              </a:ext>
            </a:extLst>
          </p:cNvPr>
          <p:cNvPicPr>
            <a:picLocks noGrp="1" noChangeAspect="1"/>
          </p:cNvPicPr>
          <p:nvPr>
            <p:ph idx="1"/>
          </p:nvPr>
        </p:nvPicPr>
        <p:blipFill>
          <a:blip r:embed="rId2"/>
          <a:stretch>
            <a:fillRect/>
          </a:stretch>
        </p:blipFill>
        <p:spPr>
          <a:xfrm>
            <a:off x="5722704" y="350329"/>
            <a:ext cx="5038223" cy="6459260"/>
          </a:xfrm>
          <a:prstGeom prst="rect">
            <a:avLst/>
          </a:prstGeom>
        </p:spPr>
      </p:pic>
      <p:sp>
        <p:nvSpPr>
          <p:cNvPr id="4" name="Slide Number Placeholder 3">
            <a:extLst>
              <a:ext uri="{FF2B5EF4-FFF2-40B4-BE49-F238E27FC236}">
                <a16:creationId xmlns:a16="http://schemas.microsoft.com/office/drawing/2014/main" id="{1F58C301-D705-8B0E-AF86-149CEB1660C5}"/>
              </a:ext>
            </a:extLst>
          </p:cNvPr>
          <p:cNvSpPr>
            <a:spLocks noGrp="1"/>
          </p:cNvSpPr>
          <p:nvPr>
            <p:ph type="sldNum" sz="quarter" idx="12"/>
          </p:nvPr>
        </p:nvSpPr>
        <p:spPr>
          <a:xfrm>
            <a:off x="11034184" y="6356350"/>
            <a:ext cx="514349" cy="365125"/>
          </a:xfrm>
        </p:spPr>
        <p:txBody>
          <a:bodyPr vert="horz" lIns="91440" tIns="45720" rIns="91440" bIns="45720" rtlCol="0" anchor="ctr">
            <a:normAutofit/>
          </a:bodyPr>
          <a:lstStyle/>
          <a:p>
            <a:pPr algn="r">
              <a:spcAft>
                <a:spcPts val="600"/>
              </a:spcAft>
            </a:pPr>
            <a:fld id="{5C35FCF4-C3EF-BD43-82E0-05BC237DAD2A}" type="slidenum">
              <a:rPr lang="en-US" sz="1200">
                <a:solidFill>
                  <a:schemeClr val="tx1">
                    <a:alpha val="80000"/>
                  </a:schemeClr>
                </a:solidFill>
              </a:rPr>
              <a:pPr algn="r">
                <a:spcAft>
                  <a:spcPts val="600"/>
                </a:spcAft>
              </a:pPr>
              <a:t>8</a:t>
            </a:fld>
            <a:endParaRPr lang="en-US" sz="1200">
              <a:solidFill>
                <a:schemeClr val="tx1">
                  <a:alpha val="80000"/>
                </a:schemeClr>
              </a:solidFill>
            </a:endParaRPr>
          </a:p>
        </p:txBody>
      </p:sp>
    </p:spTree>
    <p:extLst>
      <p:ext uri="{BB962C8B-B14F-4D97-AF65-F5344CB8AC3E}">
        <p14:creationId xmlns:p14="http://schemas.microsoft.com/office/powerpoint/2010/main" val="7421956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Flowchart: Document 10">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rgbClr val="81709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D297A6-92EB-1343-296F-7446651212ED}"/>
              </a:ext>
            </a:extLst>
          </p:cNvPr>
          <p:cNvSpPr>
            <a:spLocks noGrp="1"/>
          </p:cNvSpPr>
          <p:nvPr>
            <p:ph type="title"/>
          </p:nvPr>
        </p:nvSpPr>
        <p:spPr>
          <a:xfrm>
            <a:off x="838200" y="171162"/>
            <a:ext cx="2840182" cy="2371148"/>
          </a:xfrm>
        </p:spPr>
        <p:txBody>
          <a:bodyPr vert="horz" lIns="91440" tIns="45720" rIns="91440" bIns="45720" rtlCol="0" anchor="ctr">
            <a:normAutofit/>
          </a:bodyPr>
          <a:lstStyle/>
          <a:p>
            <a:pPr>
              <a:lnSpc>
                <a:spcPct val="90000"/>
              </a:lnSpc>
            </a:pPr>
            <a:r>
              <a:rPr lang="en-US" sz="3200" kern="1200">
                <a:solidFill>
                  <a:srgbClr val="FFFFFF"/>
                </a:solidFill>
                <a:latin typeface="+mj-lt"/>
                <a:ea typeface="+mj-ea"/>
                <a:cs typeface="+mj-cs"/>
              </a:rPr>
              <a:t>Calgary Tree Count Distribution</a:t>
            </a:r>
          </a:p>
        </p:txBody>
      </p:sp>
      <p:pic>
        <p:nvPicPr>
          <p:cNvPr id="6" name="Content Placeholder 5" descr="Diagram&#10;&#10;Description automatically generated">
            <a:extLst>
              <a:ext uri="{FF2B5EF4-FFF2-40B4-BE49-F238E27FC236}">
                <a16:creationId xmlns:a16="http://schemas.microsoft.com/office/drawing/2014/main" id="{7BE1C402-32A9-627C-972E-1434AE5CD36B}"/>
              </a:ext>
            </a:extLst>
          </p:cNvPr>
          <p:cNvPicPr>
            <a:picLocks noGrp="1" noChangeAspect="1"/>
          </p:cNvPicPr>
          <p:nvPr>
            <p:ph idx="1"/>
          </p:nvPr>
        </p:nvPicPr>
        <p:blipFill>
          <a:blip r:embed="rId2"/>
          <a:stretch>
            <a:fillRect/>
          </a:stretch>
        </p:blipFill>
        <p:spPr>
          <a:xfrm>
            <a:off x="4892341" y="282578"/>
            <a:ext cx="6267031" cy="6235696"/>
          </a:xfrm>
          <a:prstGeom prst="rect">
            <a:avLst/>
          </a:prstGeom>
        </p:spPr>
      </p:pic>
      <p:sp>
        <p:nvSpPr>
          <p:cNvPr id="4" name="Slide Number Placeholder 3">
            <a:extLst>
              <a:ext uri="{FF2B5EF4-FFF2-40B4-BE49-F238E27FC236}">
                <a16:creationId xmlns:a16="http://schemas.microsoft.com/office/drawing/2014/main" id="{C26BC743-82CF-2317-D98D-F678020830C5}"/>
              </a:ext>
            </a:extLst>
          </p:cNvPr>
          <p:cNvSpPr>
            <a:spLocks noGrp="1"/>
          </p:cNvSpPr>
          <p:nvPr>
            <p:ph type="sldNum" sz="quarter" idx="12"/>
          </p:nvPr>
        </p:nvSpPr>
        <p:spPr>
          <a:xfrm>
            <a:off x="10926476" y="6356350"/>
            <a:ext cx="625443" cy="365125"/>
          </a:xfrm>
          <a:noFill/>
        </p:spPr>
        <p:txBody>
          <a:bodyPr vert="horz" lIns="91440" tIns="45720" rIns="91440" bIns="45720" rtlCol="0" anchor="ctr">
            <a:normAutofit/>
          </a:bodyPr>
          <a:lstStyle/>
          <a:p>
            <a:pPr>
              <a:spcAft>
                <a:spcPts val="600"/>
              </a:spcAft>
            </a:pPr>
            <a:fld id="{5C35FCF4-C3EF-BD43-82E0-05BC237DAD2A}" type="slidenum">
              <a:rPr lang="en-US" sz="1200" smtClean="0">
                <a:solidFill>
                  <a:schemeClr val="tx1">
                    <a:tint val="75000"/>
                  </a:schemeClr>
                </a:solidFill>
              </a:rPr>
              <a:pPr>
                <a:spcAft>
                  <a:spcPts val="600"/>
                </a:spcAft>
              </a:pPr>
              <a:t>9</a:t>
            </a:fld>
            <a:endParaRPr lang="en-US" sz="1200">
              <a:solidFill>
                <a:schemeClr val="tx1">
                  <a:tint val="75000"/>
                </a:schemeClr>
              </a:solidFill>
            </a:endParaRPr>
          </a:p>
        </p:txBody>
      </p:sp>
    </p:spTree>
    <p:extLst>
      <p:ext uri="{BB962C8B-B14F-4D97-AF65-F5344CB8AC3E}">
        <p14:creationId xmlns:p14="http://schemas.microsoft.com/office/powerpoint/2010/main" val="415769023"/>
      </p:ext>
    </p:extLst>
  </p:cSld>
  <p:clrMapOvr>
    <a:masterClrMapping/>
  </p:clrMapOvr>
</p:sld>
</file>

<file path=ppt/theme/theme1.xml><?xml version="1.0" encoding="utf-8"?>
<a:theme xmlns:a="http://schemas.openxmlformats.org/drawingml/2006/main" name="Office Theme">
  <a:themeElements>
    <a:clrScheme name="UCalgary 2">
      <a:dk1>
        <a:srgbClr val="000000"/>
      </a:dk1>
      <a:lt1>
        <a:srgbClr val="FFFFFF"/>
      </a:lt1>
      <a:dk2>
        <a:srgbClr val="8C857B"/>
      </a:dk2>
      <a:lt2>
        <a:srgbClr val="C3BFB6"/>
      </a:lt2>
      <a:accent1>
        <a:srgbClr val="EE2C2A"/>
      </a:accent1>
      <a:accent2>
        <a:srgbClr val="FFA300"/>
      </a:accent2>
      <a:accent3>
        <a:srgbClr val="FF671F"/>
      </a:accent3>
      <a:accent4>
        <a:srgbClr val="46A67B"/>
      </a:accent4>
      <a:accent5>
        <a:srgbClr val="EC0971"/>
      </a:accent5>
      <a:accent6>
        <a:srgbClr val="9C0533"/>
      </a:accent6>
      <a:hlink>
        <a:srgbClr val="D6001C"/>
      </a:hlink>
      <a:folHlink>
        <a:srgbClr val="8C857B"/>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old - Widescreen" id="{BDE806B9-D085-0547-8443-536EF56E10D0}" vid="{A3112E41-4A82-8045-91CC-360E8E79276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EB39ACD14D5E940972BB3020908F899" ma:contentTypeVersion="0" ma:contentTypeDescription="Create a new document." ma:contentTypeScope="" ma:versionID="cd4f962b02101eac44e4ec211e680e64">
  <xsd:schema xmlns:xsd="http://www.w3.org/2001/XMLSchema" xmlns:xs="http://www.w3.org/2001/XMLSchema" xmlns:p="http://schemas.microsoft.com/office/2006/metadata/properties" targetNamespace="http://schemas.microsoft.com/office/2006/metadata/properties" ma:root="true" ma:fieldsID="0b6c9a3818803fffc258f5932b46560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BB73B85-24E2-4ABC-A119-FC9DA7949BA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67A4AE25-BBA1-49A6-B4F8-E97286BA017A}">
  <ds:schemaRefs>
    <ds:schemaRef ds:uri="http://schemas.microsoft.com/sharepoint/v3/contenttype/forms"/>
  </ds:schemaRefs>
</ds:datastoreItem>
</file>

<file path=customXml/itemProps3.xml><?xml version="1.0" encoding="utf-8"?>
<ds:datastoreItem xmlns:ds="http://schemas.openxmlformats.org/officeDocument/2006/customXml" ds:itemID="{F0B8F560-7E6C-44AE-AFE4-924D1118F0AA}">
  <ds:schemaRefs>
    <ds:schemaRef ds:uri="http://purl.org/dc/elements/1.1/"/>
    <ds:schemaRef ds:uri="http://purl.org/dc/terms/"/>
    <ds:schemaRef ds:uri="http://schemas.microsoft.com/office/2006/documentManagement/types"/>
    <ds:schemaRef ds:uri="http://purl.org/dc/dcmitype/"/>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Preprocessing_Report2</Template>
  <TotalTime>3346</TotalTime>
  <Words>2560</Words>
  <Application>Microsoft Office PowerPoint</Application>
  <PresentationFormat>Widescreen</PresentationFormat>
  <Paragraphs>141</Paragraphs>
  <Slides>12</Slides>
  <Notes>10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Söhne</vt:lpstr>
      <vt:lpstr>Times New Roman</vt:lpstr>
      <vt:lpstr>Office Theme</vt:lpstr>
      <vt:lpstr>AI-Powered Route Recommendations Web Application based on Extreme Weather Conditions and Green Gas Emissions</vt:lpstr>
      <vt:lpstr>Agenda</vt:lpstr>
      <vt:lpstr>Why Route Recommendations?</vt:lpstr>
      <vt:lpstr>Why Extreme Weather?</vt:lpstr>
      <vt:lpstr>Why green gas emissions?</vt:lpstr>
      <vt:lpstr>How can AI help in route recommendation?</vt:lpstr>
      <vt:lpstr>Final Project Overview</vt:lpstr>
      <vt:lpstr>Calgary road Slope distribution</vt:lpstr>
      <vt:lpstr>Calgary Tree Count Distribution</vt:lpstr>
      <vt:lpstr>Web Application Modules</vt:lpstr>
      <vt:lpstr>Data and Data Flow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Bison Data Preprocessing</dc:title>
  <dc:creator>SAEID KALANTARI</dc:creator>
  <cp:lastModifiedBy>Hadi Aghazadeh</cp:lastModifiedBy>
  <cp:revision>2</cp:revision>
  <dcterms:created xsi:type="dcterms:W3CDTF">2022-03-17T06:14:47Z</dcterms:created>
  <dcterms:modified xsi:type="dcterms:W3CDTF">2023-04-18T15:43:24Z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0x0101008EB39ACD14D5E940972BB3020908F899</vt:lpwstr>
  </property>
</Properties>
</file>

<file path=docProps/thumbnail.jpeg>
</file>